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05" r:id="rId1"/>
    <p:sldMasterId id="2147484514" r:id="rId2"/>
    <p:sldMasterId id="2147484550" r:id="rId3"/>
  </p:sldMasterIdLst>
  <p:notesMasterIdLst>
    <p:notesMasterId r:id="rId21"/>
  </p:notesMasterIdLst>
  <p:handoutMasterIdLst>
    <p:handoutMasterId r:id="rId22"/>
  </p:handoutMasterIdLst>
  <p:sldIdLst>
    <p:sldId id="327" r:id="rId4"/>
    <p:sldId id="269" r:id="rId5"/>
    <p:sldId id="270" r:id="rId6"/>
    <p:sldId id="293" r:id="rId7"/>
    <p:sldId id="259" r:id="rId8"/>
    <p:sldId id="290" r:id="rId9"/>
    <p:sldId id="279" r:id="rId10"/>
    <p:sldId id="280" r:id="rId11"/>
    <p:sldId id="263" r:id="rId12"/>
    <p:sldId id="281" r:id="rId13"/>
    <p:sldId id="284" r:id="rId14"/>
    <p:sldId id="288" r:id="rId15"/>
    <p:sldId id="285" r:id="rId16"/>
    <p:sldId id="282" r:id="rId17"/>
    <p:sldId id="292" r:id="rId18"/>
    <p:sldId id="289" r:id="rId19"/>
    <p:sldId id="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E"/>
    <a:srgbClr val="B0C9E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944" autoAdjust="0"/>
  </p:normalViewPr>
  <p:slideViewPr>
    <p:cSldViewPr snapToGrid="0" showGuides="1">
      <p:cViewPr>
        <p:scale>
          <a:sx n="60" d="100"/>
          <a:sy n="60" d="100"/>
        </p:scale>
        <p:origin x="-674" y="-546"/>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DB70C-645D-4627-ABC1-AED6A13000DF}"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BA01E7D6-AE08-4F57-B560-AD0DD364E275}">
      <dgm:prSet/>
      <dgm:spPr/>
      <dgm:t>
        <a:bodyPr/>
        <a:lstStyle/>
        <a:p>
          <a:r>
            <a:rPr lang="en-US" dirty="0"/>
            <a:t>Largest ‘Independent’ TPA in the Country</a:t>
          </a:r>
        </a:p>
      </dgm:t>
    </dgm:pt>
    <dgm:pt modelId="{2537DEDC-F7FA-4CBD-8044-8B0541F62D8B}" type="parTrans" cxnId="{6E9C9EB1-7530-4376-B8D9-51618513D0ED}">
      <dgm:prSet/>
      <dgm:spPr/>
      <dgm:t>
        <a:bodyPr/>
        <a:lstStyle/>
        <a:p>
          <a:endParaRPr lang="en-US"/>
        </a:p>
      </dgm:t>
    </dgm:pt>
    <dgm:pt modelId="{3999A7B7-B18A-4B70-9E7A-4E3E314C9F19}" type="sibTrans" cxnId="{6E9C9EB1-7530-4376-B8D9-51618513D0ED}">
      <dgm:prSet/>
      <dgm:spPr/>
      <dgm:t>
        <a:bodyPr/>
        <a:lstStyle/>
        <a:p>
          <a:endParaRPr lang="en-US"/>
        </a:p>
      </dgm:t>
    </dgm:pt>
    <dgm:pt modelId="{B23434C8-E7E5-41F3-8821-138E935A723B}">
      <dgm:prSet/>
      <dgm:spPr/>
      <dgm:t>
        <a:bodyPr/>
        <a:lstStyle/>
        <a:p>
          <a:r>
            <a:rPr lang="en-US" dirty="0"/>
            <a:t>Plan Sponsors representing 48 states nationally.</a:t>
          </a:r>
        </a:p>
      </dgm:t>
    </dgm:pt>
    <dgm:pt modelId="{51ECCC10-15B4-476C-99AC-78C6C35EA9FE}" type="parTrans" cxnId="{58FB2F80-AC2B-4B74-8251-4676E4AAC35E}">
      <dgm:prSet/>
      <dgm:spPr/>
      <dgm:t>
        <a:bodyPr/>
        <a:lstStyle/>
        <a:p>
          <a:endParaRPr lang="en-US"/>
        </a:p>
      </dgm:t>
    </dgm:pt>
    <dgm:pt modelId="{2751BB92-4EBF-45D1-98FA-C112F95CE02A}" type="sibTrans" cxnId="{58FB2F80-AC2B-4B74-8251-4676E4AAC35E}">
      <dgm:prSet/>
      <dgm:spPr/>
      <dgm:t>
        <a:bodyPr/>
        <a:lstStyle/>
        <a:p>
          <a:endParaRPr lang="en-US"/>
        </a:p>
      </dgm:t>
    </dgm:pt>
    <dgm:pt modelId="{7220732D-DBAE-4C05-8BEA-B157B6B7507B}">
      <dgm:prSet/>
      <dgm:spPr/>
      <dgm:t>
        <a:bodyPr/>
        <a:lstStyle/>
        <a:p>
          <a:r>
            <a:rPr lang="en-US" dirty="0"/>
            <a:t>Formerly:</a:t>
          </a:r>
        </a:p>
      </dgm:t>
    </dgm:pt>
    <dgm:pt modelId="{FC154250-D6D7-4EF1-B31A-F5E019B8FED4}" type="parTrans" cxnId="{BDAF071E-F668-482D-AA23-2CA2F724E33B}">
      <dgm:prSet/>
      <dgm:spPr/>
      <dgm:t>
        <a:bodyPr/>
        <a:lstStyle/>
        <a:p>
          <a:endParaRPr lang="en-US"/>
        </a:p>
      </dgm:t>
    </dgm:pt>
    <dgm:pt modelId="{6B760968-66CE-42E2-8890-877B58CA1A35}" type="sibTrans" cxnId="{BDAF071E-F668-482D-AA23-2CA2F724E33B}">
      <dgm:prSet/>
      <dgm:spPr/>
      <dgm:t>
        <a:bodyPr/>
        <a:lstStyle/>
        <a:p>
          <a:endParaRPr lang="en-US"/>
        </a:p>
      </dgm:t>
    </dgm:pt>
    <dgm:pt modelId="{80C9A545-188D-4FD7-B39F-385645756A12}">
      <dgm:prSet/>
      <dgm:spPr/>
      <dgm:t>
        <a:bodyPr/>
        <a:lstStyle/>
        <a:p>
          <a:r>
            <a:rPr lang="en-US" dirty="0"/>
            <a:t>US Omni</a:t>
          </a:r>
        </a:p>
      </dgm:t>
    </dgm:pt>
    <dgm:pt modelId="{3235D7D4-9598-4854-AEA9-AF25B110C3DD}" type="parTrans" cxnId="{0D5221A9-2E2B-484D-B7F3-FEEB85E86542}">
      <dgm:prSet/>
      <dgm:spPr/>
      <dgm:t>
        <a:bodyPr/>
        <a:lstStyle/>
        <a:p>
          <a:endParaRPr lang="en-US"/>
        </a:p>
      </dgm:t>
    </dgm:pt>
    <dgm:pt modelId="{5D480625-E0CD-4BFC-A917-0AAAD0536DB5}" type="sibTrans" cxnId="{0D5221A9-2E2B-484D-B7F3-FEEB85E86542}">
      <dgm:prSet/>
      <dgm:spPr/>
      <dgm:t>
        <a:bodyPr/>
        <a:lstStyle/>
        <a:p>
          <a:endParaRPr lang="en-US"/>
        </a:p>
      </dgm:t>
    </dgm:pt>
    <dgm:pt modelId="{FEEBFD4E-1D99-4F5B-9C8C-DA83DC26ED30}">
      <dgm:prSet/>
      <dgm:spPr/>
      <dgm:t>
        <a:bodyPr/>
        <a:lstStyle/>
        <a:p>
          <a:r>
            <a:rPr lang="en-US" dirty="0"/>
            <a:t>TSA Consulting Group</a:t>
          </a:r>
        </a:p>
      </dgm:t>
    </dgm:pt>
    <dgm:pt modelId="{034DAF06-D2E4-4E43-99AA-51FF43B7DBAA}" type="parTrans" cxnId="{2DB44464-F000-45E9-BC1B-B5E28FB7C924}">
      <dgm:prSet/>
      <dgm:spPr/>
      <dgm:t>
        <a:bodyPr/>
        <a:lstStyle/>
        <a:p>
          <a:endParaRPr lang="en-US"/>
        </a:p>
      </dgm:t>
    </dgm:pt>
    <dgm:pt modelId="{AB16558F-BC57-42EB-AFB6-AD45444EBCD8}" type="sibTrans" cxnId="{2DB44464-F000-45E9-BC1B-B5E28FB7C924}">
      <dgm:prSet/>
      <dgm:spPr/>
      <dgm:t>
        <a:bodyPr/>
        <a:lstStyle/>
        <a:p>
          <a:endParaRPr lang="en-US"/>
        </a:p>
      </dgm:t>
    </dgm:pt>
    <dgm:pt modelId="{90FDE326-733B-41F6-B4FA-97F877CB7D9D}">
      <dgm:prSet/>
      <dgm:spPr/>
      <dgm:t>
        <a:bodyPr/>
        <a:lstStyle/>
        <a:p>
          <a:r>
            <a:rPr lang="en-US" dirty="0"/>
            <a:t>Administer over 8,000 plans. </a:t>
          </a:r>
        </a:p>
      </dgm:t>
    </dgm:pt>
    <dgm:pt modelId="{91BAEFF1-3BC6-4ABD-B526-B077CF45A2F7}" type="parTrans" cxnId="{C2CF963F-FB90-4453-AE61-B6D6B3AEE23C}">
      <dgm:prSet/>
      <dgm:spPr/>
      <dgm:t>
        <a:bodyPr/>
        <a:lstStyle/>
        <a:p>
          <a:endParaRPr lang="en-US"/>
        </a:p>
      </dgm:t>
    </dgm:pt>
    <dgm:pt modelId="{C79E6DB9-3648-40D5-B9F8-50C295182E5C}" type="sibTrans" cxnId="{C2CF963F-FB90-4453-AE61-B6D6B3AEE23C}">
      <dgm:prSet/>
      <dgm:spPr/>
      <dgm:t>
        <a:bodyPr/>
        <a:lstStyle/>
        <a:p>
          <a:endParaRPr lang="en-US"/>
        </a:p>
      </dgm:t>
    </dgm:pt>
    <dgm:pt modelId="{D57DE35E-5C0C-4657-9A9F-EC2D2A340148}">
      <dgm:prSet/>
      <dgm:spPr/>
      <dgm:t>
        <a:bodyPr/>
        <a:lstStyle/>
        <a:p>
          <a:r>
            <a:rPr lang="en-US" dirty="0"/>
            <a:t>8 of the 10 largest school districts in the country are clients. </a:t>
          </a:r>
        </a:p>
      </dgm:t>
    </dgm:pt>
    <dgm:pt modelId="{942387A1-166C-411A-9B25-3983A5E70182}" type="parTrans" cxnId="{FA7681AF-49E4-4D57-A646-283B2EEF5FE2}">
      <dgm:prSet/>
      <dgm:spPr/>
      <dgm:t>
        <a:bodyPr/>
        <a:lstStyle/>
        <a:p>
          <a:endParaRPr lang="en-US"/>
        </a:p>
      </dgm:t>
    </dgm:pt>
    <dgm:pt modelId="{ED23D390-E9F0-4FB4-9F0C-E074DB7766E5}" type="sibTrans" cxnId="{FA7681AF-49E4-4D57-A646-283B2EEF5FE2}">
      <dgm:prSet/>
      <dgm:spPr/>
      <dgm:t>
        <a:bodyPr/>
        <a:lstStyle/>
        <a:p>
          <a:endParaRPr lang="en-US"/>
        </a:p>
      </dgm:t>
    </dgm:pt>
    <dgm:pt modelId="{694EF95C-43D4-4596-90A9-AAAAF1321C4A}">
      <dgm:prSet/>
      <dgm:spPr/>
      <dgm:t>
        <a:bodyPr/>
        <a:lstStyle/>
        <a:p>
          <a:r>
            <a:rPr lang="en-US" dirty="0"/>
            <a:t>3.2 million participants.</a:t>
          </a:r>
        </a:p>
      </dgm:t>
    </dgm:pt>
    <dgm:pt modelId="{2AA6D26D-6746-4A79-AC8E-D143BEDABCCA}" type="parTrans" cxnId="{317F6D6E-28B1-4D09-BC78-23571E87AFB5}">
      <dgm:prSet/>
      <dgm:spPr/>
      <dgm:t>
        <a:bodyPr/>
        <a:lstStyle/>
        <a:p>
          <a:endParaRPr lang="en-US"/>
        </a:p>
      </dgm:t>
    </dgm:pt>
    <dgm:pt modelId="{C36D83C8-889F-4D84-B660-99169BB5DF41}" type="sibTrans" cxnId="{317F6D6E-28B1-4D09-BC78-23571E87AFB5}">
      <dgm:prSet/>
      <dgm:spPr/>
      <dgm:t>
        <a:bodyPr/>
        <a:lstStyle/>
        <a:p>
          <a:endParaRPr lang="en-US"/>
        </a:p>
      </dgm:t>
    </dgm:pt>
    <dgm:pt modelId="{CFF2D5FC-DB3B-4E73-AC86-310488988174}">
      <dgm:prSet/>
      <dgm:spPr/>
      <dgm:t>
        <a:bodyPr/>
        <a:lstStyle/>
        <a:p>
          <a:r>
            <a:rPr lang="en-US" dirty="0"/>
            <a:t>25 + years of experience. </a:t>
          </a:r>
        </a:p>
      </dgm:t>
    </dgm:pt>
    <dgm:pt modelId="{EB1984BA-C3E4-445A-BEF2-6D8E067FF058}" type="parTrans" cxnId="{994733B1-CAAA-40CE-9163-372AA250C5F2}">
      <dgm:prSet/>
      <dgm:spPr/>
      <dgm:t>
        <a:bodyPr/>
        <a:lstStyle/>
        <a:p>
          <a:endParaRPr lang="en-US"/>
        </a:p>
      </dgm:t>
    </dgm:pt>
    <dgm:pt modelId="{6A7732BF-2724-4C27-80E5-E5F6A0BE1FBA}" type="sibTrans" cxnId="{994733B1-CAAA-40CE-9163-372AA250C5F2}">
      <dgm:prSet/>
      <dgm:spPr/>
      <dgm:t>
        <a:bodyPr/>
        <a:lstStyle/>
        <a:p>
          <a:endParaRPr lang="en-US"/>
        </a:p>
      </dgm:t>
    </dgm:pt>
    <dgm:pt modelId="{C2C94A11-4356-4607-9BD5-059C0C39DFAA}">
      <dgm:prSet/>
      <dgm:spPr/>
      <dgm:t>
        <a:bodyPr/>
        <a:lstStyle/>
        <a:p>
          <a:r>
            <a:rPr lang="en-US" dirty="0"/>
            <a:t>Successfully closed more than 80 IRS audits. </a:t>
          </a:r>
        </a:p>
      </dgm:t>
    </dgm:pt>
    <dgm:pt modelId="{A3BFBBA5-2792-4C8C-A39C-56AF892F614A}" type="parTrans" cxnId="{BBB7CEF5-A48A-4997-B0C9-08807CA61E17}">
      <dgm:prSet/>
      <dgm:spPr/>
      <dgm:t>
        <a:bodyPr/>
        <a:lstStyle/>
        <a:p>
          <a:endParaRPr lang="en-US"/>
        </a:p>
      </dgm:t>
    </dgm:pt>
    <dgm:pt modelId="{BFD631B1-DA37-45EB-88FF-A613047CCDDF}" type="sibTrans" cxnId="{BBB7CEF5-A48A-4997-B0C9-08807CA61E17}">
      <dgm:prSet/>
      <dgm:spPr/>
      <dgm:t>
        <a:bodyPr/>
        <a:lstStyle/>
        <a:p>
          <a:endParaRPr lang="en-US"/>
        </a:p>
      </dgm:t>
    </dgm:pt>
    <dgm:pt modelId="{480CC93A-2917-45D1-BC19-48918A6B7765}" type="pres">
      <dgm:prSet presAssocID="{E18DB70C-645D-4627-ABC1-AED6A13000DF}" presName="linear" presStyleCnt="0">
        <dgm:presLayoutVars>
          <dgm:dir/>
          <dgm:animLvl val="lvl"/>
          <dgm:resizeHandles val="exact"/>
        </dgm:presLayoutVars>
      </dgm:prSet>
      <dgm:spPr/>
    </dgm:pt>
    <dgm:pt modelId="{96CECB1D-8CC9-4216-AE0D-41C5577C5EEB}" type="pres">
      <dgm:prSet presAssocID="{BA01E7D6-AE08-4F57-B560-AD0DD364E275}" presName="parentLin" presStyleCnt="0"/>
      <dgm:spPr/>
    </dgm:pt>
    <dgm:pt modelId="{2C82121B-ADD6-4CDF-809A-AA28B5BF18BD}" type="pres">
      <dgm:prSet presAssocID="{BA01E7D6-AE08-4F57-B560-AD0DD364E275}" presName="parentLeftMargin" presStyleLbl="node1" presStyleIdx="0" presStyleCnt="2"/>
      <dgm:spPr/>
    </dgm:pt>
    <dgm:pt modelId="{B29E61D9-4C70-4BD7-A4E9-31C8DD10E08E}" type="pres">
      <dgm:prSet presAssocID="{BA01E7D6-AE08-4F57-B560-AD0DD364E275}" presName="parentText" presStyleLbl="node1" presStyleIdx="0" presStyleCnt="2">
        <dgm:presLayoutVars>
          <dgm:chMax val="0"/>
          <dgm:bulletEnabled val="1"/>
        </dgm:presLayoutVars>
      </dgm:prSet>
      <dgm:spPr/>
    </dgm:pt>
    <dgm:pt modelId="{E1324787-83B5-420E-A2AC-26DA4F0B843E}" type="pres">
      <dgm:prSet presAssocID="{BA01E7D6-AE08-4F57-B560-AD0DD364E275}" presName="negativeSpace" presStyleCnt="0"/>
      <dgm:spPr/>
    </dgm:pt>
    <dgm:pt modelId="{F50B4DAD-B1D1-4D3E-A652-E28DCBA8D420}" type="pres">
      <dgm:prSet presAssocID="{BA01E7D6-AE08-4F57-B560-AD0DD364E275}" presName="childText" presStyleLbl="conFgAcc1" presStyleIdx="0" presStyleCnt="2">
        <dgm:presLayoutVars>
          <dgm:bulletEnabled val="1"/>
        </dgm:presLayoutVars>
      </dgm:prSet>
      <dgm:spPr/>
    </dgm:pt>
    <dgm:pt modelId="{8EAFF5B4-F89E-487E-B707-5EAE62ACB05B}" type="pres">
      <dgm:prSet presAssocID="{3999A7B7-B18A-4B70-9E7A-4E3E314C9F19}" presName="spaceBetweenRectangles" presStyleCnt="0"/>
      <dgm:spPr/>
    </dgm:pt>
    <dgm:pt modelId="{279CEBAC-D6BA-49F6-8271-B37C11AF3F20}" type="pres">
      <dgm:prSet presAssocID="{7220732D-DBAE-4C05-8BEA-B157B6B7507B}" presName="parentLin" presStyleCnt="0"/>
      <dgm:spPr/>
    </dgm:pt>
    <dgm:pt modelId="{6597E579-ECCD-42CC-B08D-D118729C91F5}" type="pres">
      <dgm:prSet presAssocID="{7220732D-DBAE-4C05-8BEA-B157B6B7507B}" presName="parentLeftMargin" presStyleLbl="node1" presStyleIdx="0" presStyleCnt="2"/>
      <dgm:spPr/>
    </dgm:pt>
    <dgm:pt modelId="{6CC235F3-0335-4C58-BDCD-EADDEDF1222B}" type="pres">
      <dgm:prSet presAssocID="{7220732D-DBAE-4C05-8BEA-B157B6B7507B}" presName="parentText" presStyleLbl="node1" presStyleIdx="1" presStyleCnt="2">
        <dgm:presLayoutVars>
          <dgm:chMax val="0"/>
          <dgm:bulletEnabled val="1"/>
        </dgm:presLayoutVars>
      </dgm:prSet>
      <dgm:spPr/>
    </dgm:pt>
    <dgm:pt modelId="{CCA820BF-90C8-44F6-A92A-F9F4A09B9E87}" type="pres">
      <dgm:prSet presAssocID="{7220732D-DBAE-4C05-8BEA-B157B6B7507B}" presName="negativeSpace" presStyleCnt="0"/>
      <dgm:spPr/>
    </dgm:pt>
    <dgm:pt modelId="{8E79063B-F5FC-4FDA-A9B0-8645D156CD77}" type="pres">
      <dgm:prSet presAssocID="{7220732D-DBAE-4C05-8BEA-B157B6B7507B}" presName="childText" presStyleLbl="conFgAcc1" presStyleIdx="1" presStyleCnt="2">
        <dgm:presLayoutVars>
          <dgm:bulletEnabled val="1"/>
        </dgm:presLayoutVars>
      </dgm:prSet>
      <dgm:spPr/>
    </dgm:pt>
  </dgm:ptLst>
  <dgm:cxnLst>
    <dgm:cxn modelId="{15352400-5D93-4700-A6D8-7005C029CD4A}" type="presOf" srcId="{CFF2D5FC-DB3B-4E73-AC86-310488988174}" destId="{F50B4DAD-B1D1-4D3E-A652-E28DCBA8D420}" srcOrd="0" destOrd="0" presId="urn:microsoft.com/office/officeart/2005/8/layout/list1"/>
    <dgm:cxn modelId="{40444D09-6386-4483-B88B-D68BCC61C3FB}" type="presOf" srcId="{BA01E7D6-AE08-4F57-B560-AD0DD364E275}" destId="{2C82121B-ADD6-4CDF-809A-AA28B5BF18BD}" srcOrd="0" destOrd="0" presId="urn:microsoft.com/office/officeart/2005/8/layout/list1"/>
    <dgm:cxn modelId="{BDAF071E-F668-482D-AA23-2CA2F724E33B}" srcId="{E18DB70C-645D-4627-ABC1-AED6A13000DF}" destId="{7220732D-DBAE-4C05-8BEA-B157B6B7507B}" srcOrd="1" destOrd="0" parTransId="{FC154250-D6D7-4EF1-B31A-F5E019B8FED4}" sibTransId="{6B760968-66CE-42E2-8890-877B58CA1A35}"/>
    <dgm:cxn modelId="{07FF1C35-44BA-4398-8446-278EAA43A5FD}" type="presOf" srcId="{B23434C8-E7E5-41F3-8821-138E935A723B}" destId="{F50B4DAD-B1D1-4D3E-A652-E28DCBA8D420}" srcOrd="0" destOrd="1" presId="urn:microsoft.com/office/officeart/2005/8/layout/list1"/>
    <dgm:cxn modelId="{C2CF963F-FB90-4453-AE61-B6D6B3AEE23C}" srcId="{BA01E7D6-AE08-4F57-B560-AD0DD364E275}" destId="{90FDE326-733B-41F6-B4FA-97F877CB7D9D}" srcOrd="2" destOrd="0" parTransId="{91BAEFF1-3BC6-4ABD-B526-B077CF45A2F7}" sibTransId="{C79E6DB9-3648-40D5-B9F8-50C295182E5C}"/>
    <dgm:cxn modelId="{29AF9A43-B7EE-43B9-8F8F-EE25022D66B2}" type="presOf" srcId="{BA01E7D6-AE08-4F57-B560-AD0DD364E275}" destId="{B29E61D9-4C70-4BD7-A4E9-31C8DD10E08E}" srcOrd="1" destOrd="0" presId="urn:microsoft.com/office/officeart/2005/8/layout/list1"/>
    <dgm:cxn modelId="{2DB44464-F000-45E9-BC1B-B5E28FB7C924}" srcId="{7220732D-DBAE-4C05-8BEA-B157B6B7507B}" destId="{FEEBFD4E-1D99-4F5B-9C8C-DA83DC26ED30}" srcOrd="1" destOrd="0" parTransId="{034DAF06-D2E4-4E43-99AA-51FF43B7DBAA}" sibTransId="{AB16558F-BC57-42EB-AFB6-AD45444EBCD8}"/>
    <dgm:cxn modelId="{18C7F56B-0EA4-4813-9A3C-D5C7EFEC7AD2}" type="presOf" srcId="{C2C94A11-4356-4607-9BD5-059C0C39DFAA}" destId="{F50B4DAD-B1D1-4D3E-A652-E28DCBA8D420}" srcOrd="0" destOrd="5" presId="urn:microsoft.com/office/officeart/2005/8/layout/list1"/>
    <dgm:cxn modelId="{317F6D6E-28B1-4D09-BC78-23571E87AFB5}" srcId="{90FDE326-733B-41F6-B4FA-97F877CB7D9D}" destId="{694EF95C-43D4-4596-90A9-AAAAF1321C4A}" srcOrd="0" destOrd="0" parTransId="{2AA6D26D-6746-4A79-AC8E-D143BEDABCCA}" sibTransId="{C36D83C8-889F-4D84-B660-99169BB5DF41}"/>
    <dgm:cxn modelId="{58FB2F80-AC2B-4B74-8251-4676E4AAC35E}" srcId="{BA01E7D6-AE08-4F57-B560-AD0DD364E275}" destId="{B23434C8-E7E5-41F3-8821-138E935A723B}" srcOrd="1" destOrd="0" parTransId="{51ECCC10-15B4-476C-99AC-78C6C35EA9FE}" sibTransId="{2751BB92-4EBF-45D1-98FA-C112F95CE02A}"/>
    <dgm:cxn modelId="{12BE7C8C-32B3-49B5-8CBD-8372BF9EE7F9}" type="presOf" srcId="{80C9A545-188D-4FD7-B39F-385645756A12}" destId="{8E79063B-F5FC-4FDA-A9B0-8645D156CD77}" srcOrd="0" destOrd="0" presId="urn:microsoft.com/office/officeart/2005/8/layout/list1"/>
    <dgm:cxn modelId="{D3A4EA96-33F6-4E9A-BD7B-4D3546A2CEB2}" type="presOf" srcId="{E18DB70C-645D-4627-ABC1-AED6A13000DF}" destId="{480CC93A-2917-45D1-BC19-48918A6B7765}" srcOrd="0" destOrd="0" presId="urn:microsoft.com/office/officeart/2005/8/layout/list1"/>
    <dgm:cxn modelId="{C5751498-1955-4513-ABA9-6441A7BFA747}" type="presOf" srcId="{694EF95C-43D4-4596-90A9-AAAAF1321C4A}" destId="{F50B4DAD-B1D1-4D3E-A652-E28DCBA8D420}" srcOrd="0" destOrd="3" presId="urn:microsoft.com/office/officeart/2005/8/layout/list1"/>
    <dgm:cxn modelId="{881B9AA8-71E1-40E9-9581-28D0C833BD7E}" type="presOf" srcId="{90FDE326-733B-41F6-B4FA-97F877CB7D9D}" destId="{F50B4DAD-B1D1-4D3E-A652-E28DCBA8D420}" srcOrd="0" destOrd="2" presId="urn:microsoft.com/office/officeart/2005/8/layout/list1"/>
    <dgm:cxn modelId="{0D5221A9-2E2B-484D-B7F3-FEEB85E86542}" srcId="{7220732D-DBAE-4C05-8BEA-B157B6B7507B}" destId="{80C9A545-188D-4FD7-B39F-385645756A12}" srcOrd="0" destOrd="0" parTransId="{3235D7D4-9598-4854-AEA9-AF25B110C3DD}" sibTransId="{5D480625-E0CD-4BFC-A917-0AAAD0536DB5}"/>
    <dgm:cxn modelId="{FA7681AF-49E4-4D57-A646-283B2EEF5FE2}" srcId="{BA01E7D6-AE08-4F57-B560-AD0DD364E275}" destId="{D57DE35E-5C0C-4657-9A9F-EC2D2A340148}" srcOrd="3" destOrd="0" parTransId="{942387A1-166C-411A-9B25-3983A5E70182}" sibTransId="{ED23D390-E9F0-4FB4-9F0C-E074DB7766E5}"/>
    <dgm:cxn modelId="{994733B1-CAAA-40CE-9163-372AA250C5F2}" srcId="{BA01E7D6-AE08-4F57-B560-AD0DD364E275}" destId="{CFF2D5FC-DB3B-4E73-AC86-310488988174}" srcOrd="0" destOrd="0" parTransId="{EB1984BA-C3E4-445A-BEF2-6D8E067FF058}" sibTransId="{6A7732BF-2724-4C27-80E5-E5F6A0BE1FBA}"/>
    <dgm:cxn modelId="{6E9C9EB1-7530-4376-B8D9-51618513D0ED}" srcId="{E18DB70C-645D-4627-ABC1-AED6A13000DF}" destId="{BA01E7D6-AE08-4F57-B560-AD0DD364E275}" srcOrd="0" destOrd="0" parTransId="{2537DEDC-F7FA-4CBD-8044-8B0541F62D8B}" sibTransId="{3999A7B7-B18A-4B70-9E7A-4E3E314C9F19}"/>
    <dgm:cxn modelId="{594199B8-62AE-4957-8E06-BD9C3A1979F9}" type="presOf" srcId="{D57DE35E-5C0C-4657-9A9F-EC2D2A340148}" destId="{F50B4DAD-B1D1-4D3E-A652-E28DCBA8D420}" srcOrd="0" destOrd="4" presId="urn:microsoft.com/office/officeart/2005/8/layout/list1"/>
    <dgm:cxn modelId="{CF8D12C2-F68A-464B-BEC4-CCBD55AD5A3D}" type="presOf" srcId="{7220732D-DBAE-4C05-8BEA-B157B6B7507B}" destId="{6597E579-ECCD-42CC-B08D-D118729C91F5}" srcOrd="0" destOrd="0" presId="urn:microsoft.com/office/officeart/2005/8/layout/list1"/>
    <dgm:cxn modelId="{C9A217C9-0DF6-424E-8620-1EFA3FF386A1}" type="presOf" srcId="{7220732D-DBAE-4C05-8BEA-B157B6B7507B}" destId="{6CC235F3-0335-4C58-BDCD-EADDEDF1222B}" srcOrd="1" destOrd="0" presId="urn:microsoft.com/office/officeart/2005/8/layout/list1"/>
    <dgm:cxn modelId="{BBB7CEF5-A48A-4997-B0C9-08807CA61E17}" srcId="{BA01E7D6-AE08-4F57-B560-AD0DD364E275}" destId="{C2C94A11-4356-4607-9BD5-059C0C39DFAA}" srcOrd="4" destOrd="0" parTransId="{A3BFBBA5-2792-4C8C-A39C-56AF892F614A}" sibTransId="{BFD631B1-DA37-45EB-88FF-A613047CCDDF}"/>
    <dgm:cxn modelId="{6D7CFDFE-2AC6-41AC-A06B-9B05A8CBD12B}" type="presOf" srcId="{FEEBFD4E-1D99-4F5B-9C8C-DA83DC26ED30}" destId="{8E79063B-F5FC-4FDA-A9B0-8645D156CD77}" srcOrd="0" destOrd="1" presId="urn:microsoft.com/office/officeart/2005/8/layout/list1"/>
    <dgm:cxn modelId="{524459B2-DEDE-4671-AB0F-0E81A3D7E5EB}" type="presParOf" srcId="{480CC93A-2917-45D1-BC19-48918A6B7765}" destId="{96CECB1D-8CC9-4216-AE0D-41C5577C5EEB}" srcOrd="0" destOrd="0" presId="urn:microsoft.com/office/officeart/2005/8/layout/list1"/>
    <dgm:cxn modelId="{337BADA2-590A-4AE2-981A-42B697620918}" type="presParOf" srcId="{96CECB1D-8CC9-4216-AE0D-41C5577C5EEB}" destId="{2C82121B-ADD6-4CDF-809A-AA28B5BF18BD}" srcOrd="0" destOrd="0" presId="urn:microsoft.com/office/officeart/2005/8/layout/list1"/>
    <dgm:cxn modelId="{D4E9E358-6739-4B5E-A861-5F8AC82523B6}" type="presParOf" srcId="{96CECB1D-8CC9-4216-AE0D-41C5577C5EEB}" destId="{B29E61D9-4C70-4BD7-A4E9-31C8DD10E08E}" srcOrd="1" destOrd="0" presId="urn:microsoft.com/office/officeart/2005/8/layout/list1"/>
    <dgm:cxn modelId="{20FBD5DF-D671-4374-AEDD-6FC83BA47C27}" type="presParOf" srcId="{480CC93A-2917-45D1-BC19-48918A6B7765}" destId="{E1324787-83B5-420E-A2AC-26DA4F0B843E}" srcOrd="1" destOrd="0" presId="urn:microsoft.com/office/officeart/2005/8/layout/list1"/>
    <dgm:cxn modelId="{81237E5A-A077-4211-9950-27FBEF1590D7}" type="presParOf" srcId="{480CC93A-2917-45D1-BC19-48918A6B7765}" destId="{F50B4DAD-B1D1-4D3E-A652-E28DCBA8D420}" srcOrd="2" destOrd="0" presId="urn:microsoft.com/office/officeart/2005/8/layout/list1"/>
    <dgm:cxn modelId="{6B1921E6-559C-47DD-9B1F-093F4E103A3B}" type="presParOf" srcId="{480CC93A-2917-45D1-BC19-48918A6B7765}" destId="{8EAFF5B4-F89E-487E-B707-5EAE62ACB05B}" srcOrd="3" destOrd="0" presId="urn:microsoft.com/office/officeart/2005/8/layout/list1"/>
    <dgm:cxn modelId="{CAE43BC2-1FFC-4493-8057-464A4E37B30D}" type="presParOf" srcId="{480CC93A-2917-45D1-BC19-48918A6B7765}" destId="{279CEBAC-D6BA-49F6-8271-B37C11AF3F20}" srcOrd="4" destOrd="0" presId="urn:microsoft.com/office/officeart/2005/8/layout/list1"/>
    <dgm:cxn modelId="{D01E01CA-B0CA-4F4D-8A66-9E7F2C0ABAE5}" type="presParOf" srcId="{279CEBAC-D6BA-49F6-8271-B37C11AF3F20}" destId="{6597E579-ECCD-42CC-B08D-D118729C91F5}" srcOrd="0" destOrd="0" presId="urn:microsoft.com/office/officeart/2005/8/layout/list1"/>
    <dgm:cxn modelId="{81BDFF89-53E0-4456-B30B-D8F4885FD99C}" type="presParOf" srcId="{279CEBAC-D6BA-49F6-8271-B37C11AF3F20}" destId="{6CC235F3-0335-4C58-BDCD-EADDEDF1222B}" srcOrd="1" destOrd="0" presId="urn:microsoft.com/office/officeart/2005/8/layout/list1"/>
    <dgm:cxn modelId="{42F90C0E-E0DD-4926-B054-58E41F721015}" type="presParOf" srcId="{480CC93A-2917-45D1-BC19-48918A6B7765}" destId="{CCA820BF-90C8-44F6-A92A-F9F4A09B9E87}" srcOrd="5" destOrd="0" presId="urn:microsoft.com/office/officeart/2005/8/layout/list1"/>
    <dgm:cxn modelId="{8D392F5E-5897-4DE7-8284-FFBB59F53E59}" type="presParOf" srcId="{480CC93A-2917-45D1-BC19-48918A6B7765}" destId="{8E79063B-F5FC-4FDA-A9B0-8645D156CD7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4DAD-B1D1-4D3E-A652-E28DCBA8D420}">
      <dsp:nvSpPr>
        <dsp:cNvPr id="0" name=""/>
        <dsp:cNvSpPr/>
      </dsp:nvSpPr>
      <dsp:spPr>
        <a:xfrm>
          <a:off x="0" y="861393"/>
          <a:ext cx="5931010" cy="2356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60312" tIns="354076" rIns="46031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25 + years of experience. </a:t>
          </a:r>
        </a:p>
        <a:p>
          <a:pPr marL="171450" lvl="1" indent="-171450" algn="l" defTabSz="755650">
            <a:lnSpc>
              <a:spcPct val="90000"/>
            </a:lnSpc>
            <a:spcBef>
              <a:spcPct val="0"/>
            </a:spcBef>
            <a:spcAft>
              <a:spcPct val="15000"/>
            </a:spcAft>
            <a:buChar char="•"/>
          </a:pPr>
          <a:r>
            <a:rPr lang="en-US" sz="1700" kern="1200" dirty="0"/>
            <a:t>Plan Sponsors representing 48 states nationally.</a:t>
          </a:r>
        </a:p>
        <a:p>
          <a:pPr marL="171450" lvl="1" indent="-171450" algn="l" defTabSz="755650">
            <a:lnSpc>
              <a:spcPct val="90000"/>
            </a:lnSpc>
            <a:spcBef>
              <a:spcPct val="0"/>
            </a:spcBef>
            <a:spcAft>
              <a:spcPct val="15000"/>
            </a:spcAft>
            <a:buChar char="•"/>
          </a:pPr>
          <a:r>
            <a:rPr lang="en-US" sz="1700" kern="1200" dirty="0"/>
            <a:t>Administer over 8,000 plans. </a:t>
          </a:r>
        </a:p>
        <a:p>
          <a:pPr marL="342900" lvl="2" indent="-171450" algn="l" defTabSz="755650">
            <a:lnSpc>
              <a:spcPct val="90000"/>
            </a:lnSpc>
            <a:spcBef>
              <a:spcPct val="0"/>
            </a:spcBef>
            <a:spcAft>
              <a:spcPct val="15000"/>
            </a:spcAft>
            <a:buChar char="•"/>
          </a:pPr>
          <a:r>
            <a:rPr lang="en-US" sz="1700" kern="1200" dirty="0"/>
            <a:t>3.2 million participants.</a:t>
          </a:r>
        </a:p>
        <a:p>
          <a:pPr marL="171450" lvl="1" indent="-171450" algn="l" defTabSz="755650">
            <a:lnSpc>
              <a:spcPct val="90000"/>
            </a:lnSpc>
            <a:spcBef>
              <a:spcPct val="0"/>
            </a:spcBef>
            <a:spcAft>
              <a:spcPct val="15000"/>
            </a:spcAft>
            <a:buChar char="•"/>
          </a:pPr>
          <a:r>
            <a:rPr lang="en-US" sz="1700" kern="1200" dirty="0"/>
            <a:t>8 of the 10 largest school districts in the country are clients. </a:t>
          </a:r>
        </a:p>
        <a:p>
          <a:pPr marL="171450" lvl="1" indent="-171450" algn="l" defTabSz="755650">
            <a:lnSpc>
              <a:spcPct val="90000"/>
            </a:lnSpc>
            <a:spcBef>
              <a:spcPct val="0"/>
            </a:spcBef>
            <a:spcAft>
              <a:spcPct val="15000"/>
            </a:spcAft>
            <a:buChar char="•"/>
          </a:pPr>
          <a:r>
            <a:rPr lang="en-US" sz="1700" kern="1200" dirty="0"/>
            <a:t>Successfully closed more than 80 IRS audits. </a:t>
          </a:r>
        </a:p>
      </dsp:txBody>
      <dsp:txXfrm>
        <a:off x="0" y="861393"/>
        <a:ext cx="5931010" cy="2356200"/>
      </dsp:txXfrm>
    </dsp:sp>
    <dsp:sp modelId="{B29E61D9-4C70-4BD7-A4E9-31C8DD10E08E}">
      <dsp:nvSpPr>
        <dsp:cNvPr id="0" name=""/>
        <dsp:cNvSpPr/>
      </dsp:nvSpPr>
      <dsp:spPr>
        <a:xfrm>
          <a:off x="296550" y="610473"/>
          <a:ext cx="4151707"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925" tIns="0" rIns="156925" bIns="0" numCol="1" spcCol="1270" anchor="ctr" anchorCtr="0">
          <a:noAutofit/>
        </a:bodyPr>
        <a:lstStyle/>
        <a:p>
          <a:pPr marL="0" lvl="0" indent="0" algn="l" defTabSz="755650">
            <a:lnSpc>
              <a:spcPct val="90000"/>
            </a:lnSpc>
            <a:spcBef>
              <a:spcPct val="0"/>
            </a:spcBef>
            <a:spcAft>
              <a:spcPct val="35000"/>
            </a:spcAft>
            <a:buNone/>
          </a:pPr>
          <a:r>
            <a:rPr lang="en-US" sz="1700" kern="1200" dirty="0"/>
            <a:t>Largest ‘Independent’ TPA in the Country</a:t>
          </a:r>
        </a:p>
      </dsp:txBody>
      <dsp:txXfrm>
        <a:off x="321048" y="634971"/>
        <a:ext cx="4102711" cy="452844"/>
      </dsp:txXfrm>
    </dsp:sp>
    <dsp:sp modelId="{8E79063B-F5FC-4FDA-A9B0-8645D156CD77}">
      <dsp:nvSpPr>
        <dsp:cNvPr id="0" name=""/>
        <dsp:cNvSpPr/>
      </dsp:nvSpPr>
      <dsp:spPr>
        <a:xfrm>
          <a:off x="0" y="3560313"/>
          <a:ext cx="5931010" cy="9906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60312" tIns="354076" rIns="46031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US Omni</a:t>
          </a:r>
        </a:p>
        <a:p>
          <a:pPr marL="171450" lvl="1" indent="-171450" algn="l" defTabSz="755650">
            <a:lnSpc>
              <a:spcPct val="90000"/>
            </a:lnSpc>
            <a:spcBef>
              <a:spcPct val="0"/>
            </a:spcBef>
            <a:spcAft>
              <a:spcPct val="15000"/>
            </a:spcAft>
            <a:buChar char="•"/>
          </a:pPr>
          <a:r>
            <a:rPr lang="en-US" sz="1700" kern="1200" dirty="0"/>
            <a:t>TSA Consulting Group</a:t>
          </a:r>
        </a:p>
      </dsp:txBody>
      <dsp:txXfrm>
        <a:off x="0" y="3560313"/>
        <a:ext cx="5931010" cy="990675"/>
      </dsp:txXfrm>
    </dsp:sp>
    <dsp:sp modelId="{6CC235F3-0335-4C58-BDCD-EADDEDF1222B}">
      <dsp:nvSpPr>
        <dsp:cNvPr id="0" name=""/>
        <dsp:cNvSpPr/>
      </dsp:nvSpPr>
      <dsp:spPr>
        <a:xfrm>
          <a:off x="296550" y="3309393"/>
          <a:ext cx="4151707"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925" tIns="0" rIns="156925" bIns="0" numCol="1" spcCol="1270" anchor="ctr" anchorCtr="0">
          <a:noAutofit/>
        </a:bodyPr>
        <a:lstStyle/>
        <a:p>
          <a:pPr marL="0" lvl="0" indent="0" algn="l" defTabSz="755650">
            <a:lnSpc>
              <a:spcPct val="90000"/>
            </a:lnSpc>
            <a:spcBef>
              <a:spcPct val="0"/>
            </a:spcBef>
            <a:spcAft>
              <a:spcPct val="35000"/>
            </a:spcAft>
            <a:buNone/>
          </a:pPr>
          <a:r>
            <a:rPr lang="en-US" sz="1700" kern="1200" dirty="0"/>
            <a:t>Formerly:</a:t>
          </a:r>
        </a:p>
      </dsp:txBody>
      <dsp:txXfrm>
        <a:off x="321048" y="3333891"/>
        <a:ext cx="4102711"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8/11/2025</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8/11/2025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D6CB1-7B77-46D9-A068-DDB8532B1746}" type="slidenum">
              <a:rPr lang="en-US" smtClean="0"/>
              <a:t>4</a:t>
            </a:fld>
            <a:endParaRPr lang="en-US"/>
          </a:p>
        </p:txBody>
      </p:sp>
    </p:spTree>
    <p:extLst>
      <p:ext uri="{BB962C8B-B14F-4D97-AF65-F5344CB8AC3E}">
        <p14:creationId xmlns:p14="http://schemas.microsoft.com/office/powerpoint/2010/main" val="198405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CD6CB1-7B77-46D9-A068-DDB8532B1746}" type="slidenum">
              <a:rPr lang="en-US" smtClean="0"/>
              <a:t>15</a:t>
            </a:fld>
            <a:endParaRPr lang="en-US"/>
          </a:p>
        </p:txBody>
      </p:sp>
    </p:spTree>
    <p:extLst>
      <p:ext uri="{BB962C8B-B14F-4D97-AF65-F5344CB8AC3E}">
        <p14:creationId xmlns:p14="http://schemas.microsoft.com/office/powerpoint/2010/main" val="3574163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cover">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960951B-EBD7-4187-AC1B-CE7B15B9F182}"/>
              </a:ext>
            </a:extLst>
          </p:cNvPr>
          <p:cNvCxnSpPr>
            <a:cxnSpLocks/>
          </p:cNvCxnSpPr>
          <p:nvPr userDrawn="1"/>
        </p:nvCxnSpPr>
        <p:spPr>
          <a:xfrm>
            <a:off x="1124487"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B9DC41B-CF01-49BC-869E-E9541311DE97}"/>
              </a:ext>
            </a:extLst>
          </p:cNvPr>
          <p:cNvSpPr/>
          <p:nvPr userDrawn="1"/>
        </p:nvSpPr>
        <p:spPr>
          <a:xfrm>
            <a:off x="1140664" y="0"/>
            <a:ext cx="1104181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F545779-2C48-4337-9F22-1A6E435CD400}"/>
              </a:ext>
            </a:extLst>
          </p:cNvPr>
          <p:cNvPicPr>
            <a:picLocks noChangeAspect="1"/>
          </p:cNvPicPr>
          <p:nvPr userDrawn="1"/>
        </p:nvPicPr>
        <p:blipFill rotWithShape="1">
          <a:blip r:embed="rId2">
            <a:alphaModFix amt="20000"/>
          </a:blip>
          <a:srcRect t="15773" b="2800"/>
          <a:stretch/>
        </p:blipFill>
        <p:spPr>
          <a:xfrm>
            <a:off x="1145693" y="0"/>
            <a:ext cx="11052958" cy="6858000"/>
          </a:xfrm>
          <a:prstGeom prst="rect">
            <a:avLst/>
          </a:prstGeom>
        </p:spPr>
      </p:pic>
      <p:pic>
        <p:nvPicPr>
          <p:cNvPr id="12" name="Picture 11" descr="A picture containing outdoor, night&#10;&#10;Description automatically generated">
            <a:extLst>
              <a:ext uri="{FF2B5EF4-FFF2-40B4-BE49-F238E27FC236}">
                <a16:creationId xmlns:a16="http://schemas.microsoft.com/office/drawing/2014/main" id="{DB57D3B1-EC9D-418D-919B-DBAAF85126C8}"/>
              </a:ext>
            </a:extLst>
          </p:cNvPr>
          <p:cNvPicPr>
            <a:picLocks noChangeAspect="1"/>
          </p:cNvPicPr>
          <p:nvPr userDrawn="1"/>
        </p:nvPicPr>
        <p:blipFill rotWithShape="1">
          <a:blip r:embed="rId3">
            <a:alphaModFix amt="15000"/>
          </a:blip>
          <a:srcRect t="15390"/>
          <a:stretch/>
        </p:blipFill>
        <p:spPr>
          <a:xfrm>
            <a:off x="1145694" y="0"/>
            <a:ext cx="11052957" cy="6858001"/>
          </a:xfrm>
          <a:prstGeom prst="rect">
            <a:avLst/>
          </a:prstGeom>
        </p:spPr>
      </p:pic>
      <p:sp>
        <p:nvSpPr>
          <p:cNvPr id="10" name="Text Placeholder 2">
            <a:extLst>
              <a:ext uri="{FF2B5EF4-FFF2-40B4-BE49-F238E27FC236}">
                <a16:creationId xmlns:a16="http://schemas.microsoft.com/office/drawing/2014/main" id="{94671809-600F-479A-905D-C1FDE5CAFF4A}"/>
              </a:ext>
            </a:extLst>
          </p:cNvPr>
          <p:cNvSpPr>
            <a:spLocks noGrp="1"/>
          </p:cNvSpPr>
          <p:nvPr>
            <p:ph type="body" idx="13" hasCustomPrompt="1"/>
          </p:nvPr>
        </p:nvSpPr>
        <p:spPr>
          <a:xfrm>
            <a:off x="1524000" y="5286197"/>
            <a:ext cx="4179375" cy="356463"/>
          </a:xfrm>
          <a:prstGeom prst="rect">
            <a:avLst/>
          </a:prstGeom>
        </p:spPr>
        <p:txBody>
          <a:bodyPr lIns="0" rIns="0">
            <a:noAutofit/>
          </a:bodyPr>
          <a:lstStyle>
            <a:lvl1pPr marL="0" indent="0">
              <a:buNone/>
              <a:defRPr sz="1733" b="0" i="0" cap="none" spc="300" baseline="0">
                <a:solidFill>
                  <a:schemeClr val="bg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3FFFFC7B-37CB-4834-9FCA-7C57AC441153}"/>
              </a:ext>
            </a:extLst>
          </p:cNvPr>
          <p:cNvSpPr>
            <a:spLocks noGrp="1"/>
          </p:cNvSpPr>
          <p:nvPr>
            <p:ph type="ctrTitle"/>
          </p:nvPr>
        </p:nvSpPr>
        <p:spPr>
          <a:xfrm>
            <a:off x="1524000" y="2715791"/>
            <a:ext cx="4179376" cy="2387600"/>
          </a:xfrm>
          <a:prstGeom prst="rect">
            <a:avLst/>
          </a:prstGeom>
        </p:spPr>
        <p:txBody>
          <a:bodyPr lIns="0" rIns="0" anchor="b">
            <a:normAutofit/>
          </a:bodyPr>
          <a:lstStyle>
            <a:lvl1pPr algn="l">
              <a:defRPr sz="4000" b="0" i="0" cap="none" baseline="0">
                <a:solidFill>
                  <a:schemeClr val="bg1"/>
                </a:solidFill>
                <a:latin typeface="+mj-lt"/>
              </a:defRPr>
            </a:lvl1pPr>
          </a:lstStyle>
          <a:p>
            <a:r>
              <a:rPr lang="en-US"/>
              <a:t>Click to edit Master title style</a:t>
            </a:r>
            <a:endParaRPr lang="en-US" dirty="0"/>
          </a:p>
        </p:txBody>
      </p:sp>
      <p:sp>
        <p:nvSpPr>
          <p:cNvPr id="15" name="Rectangle 14">
            <a:extLst>
              <a:ext uri="{FF2B5EF4-FFF2-40B4-BE49-F238E27FC236}">
                <a16:creationId xmlns:a16="http://schemas.microsoft.com/office/drawing/2014/main" id="{2CFF9F09-69E2-4F33-ACBF-89CA5E807BC9}"/>
              </a:ext>
            </a:extLst>
          </p:cNvPr>
          <p:cNvSpPr/>
          <p:nvPr userDrawn="1"/>
        </p:nvSpPr>
        <p:spPr>
          <a:xfrm>
            <a:off x="9057648" y="342615"/>
            <a:ext cx="2816973" cy="73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381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Title Slide-Governmental">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8562976" y="5288622"/>
            <a:ext cx="3328988" cy="750886"/>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Rectangle 14">
            <a:extLst>
              <a:ext uri="{FF2B5EF4-FFF2-40B4-BE49-F238E27FC236}">
                <a16:creationId xmlns:a16="http://schemas.microsoft.com/office/drawing/2014/main" id="{3F64FBBA-35BB-46E2-A397-ED3F194ADF7F}"/>
              </a:ext>
            </a:extLst>
          </p:cNvPr>
          <p:cNvSpPr/>
          <p:nvPr/>
        </p:nvSpPr>
        <p:spPr>
          <a:xfrm>
            <a:off x="1" y="1692213"/>
            <a:ext cx="50292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6" name="Rectangle 5">
            <a:extLst>
              <a:ext uri="{FF2B5EF4-FFF2-40B4-BE49-F238E27FC236}">
                <a16:creationId xmlns:a16="http://schemas.microsoft.com/office/drawing/2014/main" id="{7F69A0C1-4FB0-4C05-B015-2AE692F8BE92}"/>
              </a:ext>
            </a:extLst>
          </p:cNvPr>
          <p:cNvSpPr/>
          <p:nvPr/>
        </p:nvSpPr>
        <p:spPr>
          <a:xfrm>
            <a:off x="300036" y="1438933"/>
            <a:ext cx="502920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ackground pattern&#10;&#10;Description automatically generated">
            <a:extLst>
              <a:ext uri="{FF2B5EF4-FFF2-40B4-BE49-F238E27FC236}">
                <a16:creationId xmlns:a16="http://schemas.microsoft.com/office/drawing/2014/main" id="{00369556-AB04-439A-A167-8EE69DDF559E}"/>
              </a:ext>
            </a:extLst>
          </p:cNvPr>
          <p:cNvPicPr>
            <a:picLocks noChangeAspect="1"/>
          </p:cNvPicPr>
          <p:nvPr userDrawn="1"/>
        </p:nvPicPr>
        <p:blipFill rotWithShape="1">
          <a:blip r:embed="rId2">
            <a:alphaModFix amt="15000"/>
          </a:blip>
          <a:srcRect l="24944" r="26891"/>
          <a:stretch/>
        </p:blipFill>
        <p:spPr>
          <a:xfrm>
            <a:off x="300036" y="1438933"/>
            <a:ext cx="5029200" cy="4572000"/>
          </a:xfrm>
          <a:prstGeom prst="rect">
            <a:avLst/>
          </a:prstGeom>
        </p:spPr>
      </p:pic>
      <p:pic>
        <p:nvPicPr>
          <p:cNvPr id="14" name="Picture 13" descr="A picture containing outdoor&#10;&#10;Description automatically generated">
            <a:extLst>
              <a:ext uri="{FF2B5EF4-FFF2-40B4-BE49-F238E27FC236}">
                <a16:creationId xmlns:a16="http://schemas.microsoft.com/office/drawing/2014/main" id="{4290BB0B-6B9B-46BF-9654-6F5EF2427DC0}"/>
              </a:ext>
            </a:extLst>
          </p:cNvPr>
          <p:cNvPicPr>
            <a:picLocks noChangeAspect="1"/>
          </p:cNvPicPr>
          <p:nvPr userDrawn="1"/>
        </p:nvPicPr>
        <p:blipFill rotWithShape="1">
          <a:blip r:embed="rId3">
            <a:alphaModFix amt="15000"/>
          </a:blip>
          <a:srcRect l="6740"/>
          <a:stretch/>
        </p:blipFill>
        <p:spPr>
          <a:xfrm>
            <a:off x="300036" y="1438933"/>
            <a:ext cx="5029200" cy="4572000"/>
          </a:xfrm>
          <a:prstGeom prst="rect">
            <a:avLst/>
          </a:prstGeom>
        </p:spPr>
      </p:pic>
      <p:sp>
        <p:nvSpPr>
          <p:cNvPr id="17" name="Rectangle 16">
            <a:extLst>
              <a:ext uri="{FF2B5EF4-FFF2-40B4-BE49-F238E27FC236}">
                <a16:creationId xmlns:a16="http://schemas.microsoft.com/office/drawing/2014/main" id="{33678C24-A415-40A1-9AC1-F2CC5EC933E5}"/>
              </a:ext>
            </a:extLst>
          </p:cNvPr>
          <p:cNvSpPr/>
          <p:nvPr/>
        </p:nvSpPr>
        <p:spPr>
          <a:xfrm>
            <a:off x="3429001" y="2339915"/>
            <a:ext cx="5714065" cy="259079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itle 1">
            <a:extLst>
              <a:ext uri="{FF2B5EF4-FFF2-40B4-BE49-F238E27FC236}">
                <a16:creationId xmlns:a16="http://schemas.microsoft.com/office/drawing/2014/main" id="{5DC67C56-B442-4F36-A9FA-DB083275453F}"/>
              </a:ext>
            </a:extLst>
          </p:cNvPr>
          <p:cNvSpPr>
            <a:spLocks noGrp="1"/>
          </p:cNvSpPr>
          <p:nvPr>
            <p:ph type="ctrTitle"/>
          </p:nvPr>
        </p:nvSpPr>
        <p:spPr>
          <a:xfrm>
            <a:off x="3591220" y="2500221"/>
            <a:ext cx="5389625" cy="2270185"/>
          </a:xfrm>
          <a:ln>
            <a:solidFill>
              <a:schemeClr val="bg1"/>
            </a:solidFill>
          </a:ln>
        </p:spPr>
        <p:txBody>
          <a:bodyPr anchor="ctr" anchorCtr="1">
            <a:noAutofit/>
          </a:bodyPr>
          <a:lstStyle>
            <a:lvl1pPr algn="ctr">
              <a:lnSpc>
                <a:spcPct val="90000"/>
              </a:lnSpc>
              <a:defRPr sz="3600" b="0" cap="none" spc="0" baseline="0">
                <a:ln w="0"/>
                <a:solidFill>
                  <a:schemeClr val="bg1"/>
                </a:solidFill>
                <a:effectLst/>
              </a:defRPr>
            </a:lvl1pPr>
          </a:lstStyle>
          <a:p>
            <a:r>
              <a:rPr lang="en-US"/>
              <a:t>Click to edit Master title style</a:t>
            </a:r>
            <a:endParaRPr dirty="0"/>
          </a:p>
        </p:txBody>
      </p:sp>
      <p:pic>
        <p:nvPicPr>
          <p:cNvPr id="2" name="Picture 1" descr="A black background with blue and red text&#10;&#10;AI-generated content may be incorrect.">
            <a:extLst>
              <a:ext uri="{FF2B5EF4-FFF2-40B4-BE49-F238E27FC236}">
                <a16:creationId xmlns:a16="http://schemas.microsoft.com/office/drawing/2014/main" id="{8CDC9F7E-408A-05B9-1BF9-4ADDA4FE3E02}"/>
              </a:ext>
            </a:extLst>
          </p:cNvPr>
          <p:cNvPicPr>
            <a:picLocks noChangeAspect="1"/>
          </p:cNvPicPr>
          <p:nvPr userDrawn="1"/>
        </p:nvPicPr>
        <p:blipFill>
          <a:blip r:embed="rId4"/>
          <a:stretch>
            <a:fillRect/>
          </a:stretch>
        </p:blipFill>
        <p:spPr>
          <a:xfrm>
            <a:off x="8980845" y="310341"/>
            <a:ext cx="2731014" cy="637795"/>
          </a:xfrm>
          <a:prstGeom prst="rect">
            <a:avLst/>
          </a:prstGeom>
        </p:spPr>
      </p:pic>
    </p:spTree>
    <p:extLst>
      <p:ext uri="{BB962C8B-B14F-4D97-AF65-F5344CB8AC3E}">
        <p14:creationId xmlns:p14="http://schemas.microsoft.com/office/powerpoint/2010/main" val="193250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pic>
        <p:nvPicPr>
          <p:cNvPr id="8" name="Picture 7" descr="Logo&#10;&#10;Description automatically generated">
            <a:extLst>
              <a:ext uri="{FF2B5EF4-FFF2-40B4-BE49-F238E27FC236}">
                <a16:creationId xmlns:a16="http://schemas.microsoft.com/office/drawing/2014/main" id="{59041FF5-1CA9-4D5C-9344-48F1932E7873}"/>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330353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Title &amp; Content-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1233488"/>
            <a:ext cx="5396722" cy="494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sp>
        <p:nvSpPr>
          <p:cNvPr id="8" name="Content Placeholder 2">
            <a:extLst>
              <a:ext uri="{FF2B5EF4-FFF2-40B4-BE49-F238E27FC236}">
                <a16:creationId xmlns:a16="http://schemas.microsoft.com/office/drawing/2014/main" id="{CDE40B66-611D-4C1A-A3AA-752F65C59EB6}"/>
              </a:ext>
            </a:extLst>
          </p:cNvPr>
          <p:cNvSpPr>
            <a:spLocks noGrp="1"/>
          </p:cNvSpPr>
          <p:nvPr>
            <p:ph idx="13"/>
          </p:nvPr>
        </p:nvSpPr>
        <p:spPr>
          <a:xfrm>
            <a:off x="6495240" y="1233487"/>
            <a:ext cx="5396722" cy="494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Logo&#10;&#10;Description automatically generated">
            <a:extLst>
              <a:ext uri="{FF2B5EF4-FFF2-40B4-BE49-F238E27FC236}">
                <a16:creationId xmlns:a16="http://schemas.microsoft.com/office/drawing/2014/main" id="{901946A2-F0D6-411C-BB84-E7D2B2E51944}"/>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327589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_Title &amp; Content-2 Column-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1233488"/>
            <a:ext cx="5396722" cy="494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sp>
        <p:nvSpPr>
          <p:cNvPr id="8" name="Content Placeholder 2">
            <a:extLst>
              <a:ext uri="{FF2B5EF4-FFF2-40B4-BE49-F238E27FC236}">
                <a16:creationId xmlns:a16="http://schemas.microsoft.com/office/drawing/2014/main" id="{CDE40B66-611D-4C1A-A3AA-752F65C59EB6}"/>
              </a:ext>
            </a:extLst>
          </p:cNvPr>
          <p:cNvSpPr>
            <a:spLocks noGrp="1"/>
          </p:cNvSpPr>
          <p:nvPr>
            <p:ph idx="13"/>
          </p:nvPr>
        </p:nvSpPr>
        <p:spPr>
          <a:xfrm>
            <a:off x="6495240" y="1233487"/>
            <a:ext cx="5396722" cy="494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F463F9F-E540-4F3A-A1B9-FB9F70159747}"/>
              </a:ext>
            </a:extLst>
          </p:cNvPr>
          <p:cNvCxnSpPr/>
          <p:nvPr/>
        </p:nvCxnSpPr>
        <p:spPr>
          <a:xfrm>
            <a:off x="6113253" y="1233487"/>
            <a:ext cx="0" cy="4877249"/>
          </a:xfrm>
          <a:prstGeom prst="line">
            <a:avLst/>
          </a:prstGeom>
          <a:ln w="19050">
            <a:gradFill flip="none" rotWithShape="1">
              <a:gsLst>
                <a:gs pos="0">
                  <a:schemeClr val="accent1">
                    <a:lumMod val="5000"/>
                    <a:lumOff val="95000"/>
                  </a:schemeClr>
                </a:gs>
                <a:gs pos="74000">
                  <a:schemeClr val="accent6"/>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4DD284B5-1560-43FA-BFE5-BFE95A4E9FE8}"/>
              </a:ext>
            </a:extLst>
          </p:cNvPr>
          <p:cNvPicPr>
            <a:picLocks noChangeAspect="1"/>
          </p:cNvPicPr>
          <p:nvPr userDrawn="1"/>
        </p:nvPicPr>
        <p:blipFill>
          <a:blip r:embed="rId2"/>
          <a:stretch>
            <a:fillRect/>
          </a:stretch>
        </p:blipFill>
        <p:spPr>
          <a:xfrm>
            <a:off x="371474" y="6330882"/>
            <a:ext cx="457200" cy="457200"/>
          </a:xfrm>
          <a:prstGeom prst="rect">
            <a:avLst/>
          </a:prstGeom>
        </p:spPr>
      </p:pic>
      <p:cxnSp>
        <p:nvCxnSpPr>
          <p:cNvPr id="10" name="Straight Connector 9">
            <a:extLst>
              <a:ext uri="{FF2B5EF4-FFF2-40B4-BE49-F238E27FC236}">
                <a16:creationId xmlns:a16="http://schemas.microsoft.com/office/drawing/2014/main" id="{6CBE60F0-BDAB-405A-9807-61A1106E28D8}"/>
              </a:ext>
            </a:extLst>
          </p:cNvPr>
          <p:cNvCxnSpPr/>
          <p:nvPr userDrawn="1"/>
        </p:nvCxnSpPr>
        <p:spPr>
          <a:xfrm>
            <a:off x="6113253" y="1233487"/>
            <a:ext cx="0" cy="4877249"/>
          </a:xfrm>
          <a:prstGeom prst="line">
            <a:avLst/>
          </a:prstGeom>
          <a:ln w="19050">
            <a:gradFill flip="none" rotWithShape="1">
              <a:gsLst>
                <a:gs pos="0">
                  <a:schemeClr val="accent1">
                    <a:lumMod val="5000"/>
                    <a:lumOff val="95000"/>
                  </a:schemeClr>
                </a:gs>
                <a:gs pos="74000">
                  <a:schemeClr val="accent6"/>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95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Title &amp; Content-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4" y="1909314"/>
            <a:ext cx="5592253" cy="426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sp>
        <p:nvSpPr>
          <p:cNvPr id="8" name="Content Placeholder 2">
            <a:extLst>
              <a:ext uri="{FF2B5EF4-FFF2-40B4-BE49-F238E27FC236}">
                <a16:creationId xmlns:a16="http://schemas.microsoft.com/office/drawing/2014/main" id="{CDE40B66-611D-4C1A-A3AA-752F65C59EB6}"/>
              </a:ext>
            </a:extLst>
          </p:cNvPr>
          <p:cNvSpPr>
            <a:spLocks noGrp="1"/>
          </p:cNvSpPr>
          <p:nvPr>
            <p:ph idx="13"/>
          </p:nvPr>
        </p:nvSpPr>
        <p:spPr>
          <a:xfrm>
            <a:off x="6299709" y="1909313"/>
            <a:ext cx="5592253" cy="4267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D2F4C26-6935-4242-B1E6-EF08B84BC2B2}"/>
              </a:ext>
            </a:extLst>
          </p:cNvPr>
          <p:cNvSpPr>
            <a:spLocks noGrp="1"/>
          </p:cNvSpPr>
          <p:nvPr>
            <p:ph type="body" sz="quarter" idx="14"/>
          </p:nvPr>
        </p:nvSpPr>
        <p:spPr>
          <a:xfrm>
            <a:off x="371473" y="1334219"/>
            <a:ext cx="5593059" cy="510525"/>
          </a:xfrm>
        </p:spPr>
        <p:txBody>
          <a:bodyPr/>
          <a:lstStyle>
            <a:lvl1pPr marL="0" indent="0">
              <a:buNone/>
              <a:defRPr b="1"/>
            </a:lvl1pPr>
          </a:lstStyle>
          <a:p>
            <a:pPr lvl="0"/>
            <a:r>
              <a:rPr lang="en-US"/>
              <a:t>Click to edit Master text styles</a:t>
            </a:r>
          </a:p>
        </p:txBody>
      </p:sp>
      <p:sp>
        <p:nvSpPr>
          <p:cNvPr id="9" name="Text Placeholder 4">
            <a:extLst>
              <a:ext uri="{FF2B5EF4-FFF2-40B4-BE49-F238E27FC236}">
                <a16:creationId xmlns:a16="http://schemas.microsoft.com/office/drawing/2014/main" id="{19A64522-E684-4419-A29C-30929E105371}"/>
              </a:ext>
            </a:extLst>
          </p:cNvPr>
          <p:cNvSpPr>
            <a:spLocks noGrp="1"/>
          </p:cNvSpPr>
          <p:nvPr>
            <p:ph type="body" sz="quarter" idx="15"/>
          </p:nvPr>
        </p:nvSpPr>
        <p:spPr>
          <a:xfrm>
            <a:off x="6299681" y="1334218"/>
            <a:ext cx="5593059" cy="510525"/>
          </a:xfrm>
        </p:spPr>
        <p:txBody>
          <a:bodyPr/>
          <a:lstStyle>
            <a:lvl1pPr marL="0" indent="0">
              <a:buNone/>
              <a:defRPr b="1"/>
            </a:lvl1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89496D89-9E36-434A-B5AF-826077B9D2DD}"/>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20527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Title &amp; Content-Comparison-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4" y="1909314"/>
            <a:ext cx="5592253" cy="426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sp>
        <p:nvSpPr>
          <p:cNvPr id="8" name="Content Placeholder 2">
            <a:extLst>
              <a:ext uri="{FF2B5EF4-FFF2-40B4-BE49-F238E27FC236}">
                <a16:creationId xmlns:a16="http://schemas.microsoft.com/office/drawing/2014/main" id="{CDE40B66-611D-4C1A-A3AA-752F65C59EB6}"/>
              </a:ext>
            </a:extLst>
          </p:cNvPr>
          <p:cNvSpPr>
            <a:spLocks noGrp="1"/>
          </p:cNvSpPr>
          <p:nvPr>
            <p:ph idx="13"/>
          </p:nvPr>
        </p:nvSpPr>
        <p:spPr>
          <a:xfrm>
            <a:off x="6299709" y="1909313"/>
            <a:ext cx="5592253" cy="4267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D2F4C26-6935-4242-B1E6-EF08B84BC2B2}"/>
              </a:ext>
            </a:extLst>
          </p:cNvPr>
          <p:cNvSpPr>
            <a:spLocks noGrp="1"/>
          </p:cNvSpPr>
          <p:nvPr>
            <p:ph type="body" sz="quarter" idx="14"/>
          </p:nvPr>
        </p:nvSpPr>
        <p:spPr>
          <a:xfrm>
            <a:off x="371473" y="1334219"/>
            <a:ext cx="5593059" cy="510525"/>
          </a:xfrm>
        </p:spPr>
        <p:txBody>
          <a:bodyPr/>
          <a:lstStyle>
            <a:lvl1pPr marL="0" indent="0">
              <a:buNone/>
              <a:defRPr b="1"/>
            </a:lvl1pPr>
          </a:lstStyle>
          <a:p>
            <a:pPr lvl="0"/>
            <a:r>
              <a:rPr lang="en-US"/>
              <a:t>Click to edit Master text styles</a:t>
            </a:r>
          </a:p>
        </p:txBody>
      </p:sp>
      <p:sp>
        <p:nvSpPr>
          <p:cNvPr id="9" name="Text Placeholder 4">
            <a:extLst>
              <a:ext uri="{FF2B5EF4-FFF2-40B4-BE49-F238E27FC236}">
                <a16:creationId xmlns:a16="http://schemas.microsoft.com/office/drawing/2014/main" id="{19A64522-E684-4419-A29C-30929E105371}"/>
              </a:ext>
            </a:extLst>
          </p:cNvPr>
          <p:cNvSpPr>
            <a:spLocks noGrp="1"/>
          </p:cNvSpPr>
          <p:nvPr>
            <p:ph type="body" sz="quarter" idx="15"/>
          </p:nvPr>
        </p:nvSpPr>
        <p:spPr>
          <a:xfrm>
            <a:off x="6299681" y="1334218"/>
            <a:ext cx="5593059" cy="510525"/>
          </a:xfrm>
        </p:spPr>
        <p:txBody>
          <a:bodyPr/>
          <a:lstStyle>
            <a:lvl1pPr marL="0" indent="0">
              <a:buNone/>
              <a:defRPr b="1"/>
            </a:lvl1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89496D89-9E36-434A-B5AF-826077B9D2DD}"/>
              </a:ext>
            </a:extLst>
          </p:cNvPr>
          <p:cNvPicPr>
            <a:picLocks noChangeAspect="1"/>
          </p:cNvPicPr>
          <p:nvPr userDrawn="1"/>
        </p:nvPicPr>
        <p:blipFill>
          <a:blip r:embed="rId2"/>
          <a:stretch>
            <a:fillRect/>
          </a:stretch>
        </p:blipFill>
        <p:spPr>
          <a:xfrm>
            <a:off x="371474" y="6330882"/>
            <a:ext cx="457200" cy="457200"/>
          </a:xfrm>
          <a:prstGeom prst="rect">
            <a:avLst/>
          </a:prstGeom>
        </p:spPr>
      </p:pic>
      <p:cxnSp>
        <p:nvCxnSpPr>
          <p:cNvPr id="11" name="Straight Connector 10">
            <a:extLst>
              <a:ext uri="{FF2B5EF4-FFF2-40B4-BE49-F238E27FC236}">
                <a16:creationId xmlns:a16="http://schemas.microsoft.com/office/drawing/2014/main" id="{18F6A1A7-5C11-472D-98D6-AFAC786307B5}"/>
              </a:ext>
            </a:extLst>
          </p:cNvPr>
          <p:cNvCxnSpPr/>
          <p:nvPr userDrawn="1"/>
        </p:nvCxnSpPr>
        <p:spPr>
          <a:xfrm>
            <a:off x="6138392" y="1334218"/>
            <a:ext cx="0" cy="4877249"/>
          </a:xfrm>
          <a:prstGeom prst="line">
            <a:avLst/>
          </a:prstGeom>
          <a:ln w="19050">
            <a:gradFill flip="none" rotWithShape="1">
              <a:gsLst>
                <a:gs pos="0">
                  <a:schemeClr val="accent1">
                    <a:lumMod val="5000"/>
                    <a:lumOff val="95000"/>
                  </a:schemeClr>
                </a:gs>
                <a:gs pos="74000">
                  <a:schemeClr val="accent6"/>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32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Title &amp; Image-2 Column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7029450" cy="75882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4" y="1233488"/>
            <a:ext cx="6495151" cy="494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sp>
        <p:nvSpPr>
          <p:cNvPr id="9" name="Rectangle 8">
            <a:extLst>
              <a:ext uri="{FF2B5EF4-FFF2-40B4-BE49-F238E27FC236}">
                <a16:creationId xmlns:a16="http://schemas.microsoft.com/office/drawing/2014/main" id="{824969BF-E0F8-44BA-9DC3-5BD3406CD66E}"/>
              </a:ext>
            </a:extLst>
          </p:cNvPr>
          <p:cNvSpPr/>
          <p:nvPr/>
        </p:nvSpPr>
        <p:spPr>
          <a:xfrm>
            <a:off x="7479103" y="0"/>
            <a:ext cx="471289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22A7548F-AE1D-43E8-935B-AA2F2246DBA4}"/>
              </a:ext>
            </a:extLst>
          </p:cNvPr>
          <p:cNvSpPr>
            <a:spLocks noGrp="1"/>
          </p:cNvSpPr>
          <p:nvPr>
            <p:ph type="pic" sz="quarter" idx="13"/>
          </p:nvPr>
        </p:nvSpPr>
        <p:spPr>
          <a:xfrm>
            <a:off x="7479100" y="0"/>
            <a:ext cx="4712899" cy="6858000"/>
          </a:xfrm>
        </p:spPr>
        <p:txBody>
          <a:bodyPr/>
          <a:lstStyle>
            <a:lvl1pPr marL="0" indent="0">
              <a:buNone/>
              <a:defRPr>
                <a:solidFill>
                  <a:schemeClr val="bg1"/>
                </a:solidFill>
              </a:defRPr>
            </a:lvl1pPr>
          </a:lstStyle>
          <a:p>
            <a:r>
              <a:rPr lang="en-US"/>
              <a:t>Click icon to add picture</a:t>
            </a:r>
            <a:endParaRPr lang="en-US" dirty="0"/>
          </a:p>
        </p:txBody>
      </p:sp>
      <p:pic>
        <p:nvPicPr>
          <p:cNvPr id="8" name="Picture 7" descr="Logo&#10;&#10;Description automatically generated">
            <a:extLst>
              <a:ext uri="{FF2B5EF4-FFF2-40B4-BE49-F238E27FC236}">
                <a16:creationId xmlns:a16="http://schemas.microsoft.com/office/drawing/2014/main" id="{753EC0AA-EBF9-41C9-8C0D-7028D05C3123}"/>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050204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_Title &amp; Image-2 ColumnLt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7029450" cy="75882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4" y="1233488"/>
            <a:ext cx="6495151" cy="4943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sp>
        <p:nvSpPr>
          <p:cNvPr id="9" name="Rectangle 8">
            <a:extLst>
              <a:ext uri="{FF2B5EF4-FFF2-40B4-BE49-F238E27FC236}">
                <a16:creationId xmlns:a16="http://schemas.microsoft.com/office/drawing/2014/main" id="{824969BF-E0F8-44BA-9DC3-5BD3406CD66E}"/>
              </a:ext>
            </a:extLst>
          </p:cNvPr>
          <p:cNvSpPr/>
          <p:nvPr/>
        </p:nvSpPr>
        <p:spPr>
          <a:xfrm>
            <a:off x="7479103" y="0"/>
            <a:ext cx="47128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22A7548F-AE1D-43E8-935B-AA2F2246DBA4}"/>
              </a:ext>
            </a:extLst>
          </p:cNvPr>
          <p:cNvSpPr>
            <a:spLocks noGrp="1"/>
          </p:cNvSpPr>
          <p:nvPr>
            <p:ph type="pic" sz="quarter" idx="13"/>
          </p:nvPr>
        </p:nvSpPr>
        <p:spPr>
          <a:xfrm>
            <a:off x="7479103" y="-3867"/>
            <a:ext cx="4712899" cy="6858000"/>
          </a:xfrm>
        </p:spPr>
        <p:txBody>
          <a:bodyPr/>
          <a:lstStyle>
            <a:lvl1pPr marL="0" indent="0">
              <a:buNone/>
              <a:defRPr>
                <a:solidFill>
                  <a:schemeClr val="bg1"/>
                </a:solidFill>
              </a:defRPr>
            </a:lvl1pPr>
          </a:lstStyle>
          <a:p>
            <a:r>
              <a:rPr lang="en-US" dirty="0"/>
              <a:t>Click icon to add picture</a:t>
            </a:r>
          </a:p>
        </p:txBody>
      </p:sp>
      <p:pic>
        <p:nvPicPr>
          <p:cNvPr id="8" name="Picture 7" descr="Logo&#10;&#10;Description automatically generated">
            <a:extLst>
              <a:ext uri="{FF2B5EF4-FFF2-40B4-BE49-F238E27FC236}">
                <a16:creationId xmlns:a16="http://schemas.microsoft.com/office/drawing/2014/main" id="{753EC0AA-EBF9-41C9-8C0D-7028D05C3123}"/>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3349125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Presenter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a:spLocks noChangeAspect="1"/>
          </p:cNvSpPr>
          <p:nvPr/>
        </p:nvSpPr>
        <p:spPr>
          <a:xfrm>
            <a:off x="466724" y="1718021"/>
            <a:ext cx="1005840" cy="908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noChangeAspect="1"/>
          </p:cNvSpPr>
          <p:nvPr>
            <p:ph type="pic" sz="quarter" idx="13"/>
          </p:nvPr>
        </p:nvSpPr>
        <p:spPr>
          <a:xfrm>
            <a:off x="515045" y="1771011"/>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1563227" y="1937761"/>
            <a:ext cx="4310070" cy="908871"/>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pic>
        <p:nvPicPr>
          <p:cNvPr id="23" name="Picture 22" descr="Logo&#10;&#10;Description automatically generated">
            <a:extLst>
              <a:ext uri="{FF2B5EF4-FFF2-40B4-BE49-F238E27FC236}">
                <a16:creationId xmlns:a16="http://schemas.microsoft.com/office/drawing/2014/main" id="{99710314-27F6-41D4-BDAC-876D84012F77}"/>
              </a:ext>
            </a:extLst>
          </p:cNvPr>
          <p:cNvPicPr>
            <a:picLocks noChangeAspect="1"/>
          </p:cNvPicPr>
          <p:nvPr/>
        </p:nvPicPr>
        <p:blipFill>
          <a:blip r:embed="rId2"/>
          <a:stretch>
            <a:fillRect/>
          </a:stretch>
        </p:blipFill>
        <p:spPr>
          <a:xfrm>
            <a:off x="371474" y="6330882"/>
            <a:ext cx="457200" cy="457200"/>
          </a:xfrm>
          <a:prstGeom prst="rect">
            <a:avLst/>
          </a:prstGeom>
        </p:spPr>
      </p:pic>
      <p:sp>
        <p:nvSpPr>
          <p:cNvPr id="26" name="Rectangle 25">
            <a:extLst>
              <a:ext uri="{FF2B5EF4-FFF2-40B4-BE49-F238E27FC236}">
                <a16:creationId xmlns:a16="http://schemas.microsoft.com/office/drawing/2014/main" id="{3CDD2962-21DE-4A52-BE7A-096D9BBBDA96}"/>
              </a:ext>
            </a:extLst>
          </p:cNvPr>
          <p:cNvSpPr>
            <a:spLocks noChangeAspect="1"/>
          </p:cNvSpPr>
          <p:nvPr/>
        </p:nvSpPr>
        <p:spPr>
          <a:xfrm>
            <a:off x="465898" y="3205173"/>
            <a:ext cx="1005840" cy="908870"/>
          </a:xfrm>
          <a:prstGeom prst="rect">
            <a:avLst/>
          </a:prstGeom>
          <a:solidFill>
            <a:srgbClr val="B0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33">
            <a:extLst>
              <a:ext uri="{FF2B5EF4-FFF2-40B4-BE49-F238E27FC236}">
                <a16:creationId xmlns:a16="http://schemas.microsoft.com/office/drawing/2014/main" id="{8C4D858C-9DE0-4249-A3DE-BC2E2AD925A4}"/>
              </a:ext>
            </a:extLst>
          </p:cNvPr>
          <p:cNvSpPr>
            <a:spLocks noGrp="1" noChangeAspect="1"/>
          </p:cNvSpPr>
          <p:nvPr>
            <p:ph type="pic" sz="quarter" idx="31"/>
          </p:nvPr>
        </p:nvSpPr>
        <p:spPr>
          <a:xfrm>
            <a:off x="514219" y="3258163"/>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34" name="Rectangle 33">
            <a:extLst>
              <a:ext uri="{FF2B5EF4-FFF2-40B4-BE49-F238E27FC236}">
                <a16:creationId xmlns:a16="http://schemas.microsoft.com/office/drawing/2014/main" id="{4F4017D8-293C-4676-A3FD-72679DCCAF58}"/>
              </a:ext>
            </a:extLst>
          </p:cNvPr>
          <p:cNvSpPr>
            <a:spLocks noChangeAspect="1"/>
          </p:cNvSpPr>
          <p:nvPr/>
        </p:nvSpPr>
        <p:spPr>
          <a:xfrm>
            <a:off x="465897" y="4683678"/>
            <a:ext cx="1005840" cy="908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icture Placeholder 33">
            <a:extLst>
              <a:ext uri="{FF2B5EF4-FFF2-40B4-BE49-F238E27FC236}">
                <a16:creationId xmlns:a16="http://schemas.microsoft.com/office/drawing/2014/main" id="{2FDDD9DD-28E0-4709-92CC-ADCDE9C8A88F}"/>
              </a:ext>
            </a:extLst>
          </p:cNvPr>
          <p:cNvSpPr>
            <a:spLocks noGrp="1" noChangeAspect="1"/>
          </p:cNvSpPr>
          <p:nvPr>
            <p:ph type="pic" sz="quarter" idx="33"/>
          </p:nvPr>
        </p:nvSpPr>
        <p:spPr>
          <a:xfrm>
            <a:off x="514218" y="4736668"/>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39" name="Rectangle 38">
            <a:extLst>
              <a:ext uri="{FF2B5EF4-FFF2-40B4-BE49-F238E27FC236}">
                <a16:creationId xmlns:a16="http://schemas.microsoft.com/office/drawing/2014/main" id="{C8CDF982-844A-49B1-AFC5-0FAF8AFBCCE3}"/>
              </a:ext>
            </a:extLst>
          </p:cNvPr>
          <p:cNvSpPr>
            <a:spLocks noChangeAspect="1"/>
          </p:cNvSpPr>
          <p:nvPr/>
        </p:nvSpPr>
        <p:spPr>
          <a:xfrm>
            <a:off x="6314247" y="1718020"/>
            <a:ext cx="1005840" cy="908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95494C1D-2E21-4FF9-88A3-987BFAF1C160}"/>
              </a:ext>
            </a:extLst>
          </p:cNvPr>
          <p:cNvSpPr>
            <a:spLocks noGrp="1" noChangeAspect="1"/>
          </p:cNvSpPr>
          <p:nvPr>
            <p:ph type="pic" sz="quarter" idx="35"/>
          </p:nvPr>
        </p:nvSpPr>
        <p:spPr>
          <a:xfrm>
            <a:off x="6362568" y="1771010"/>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7" name="Rectangle 46">
            <a:extLst>
              <a:ext uri="{FF2B5EF4-FFF2-40B4-BE49-F238E27FC236}">
                <a16:creationId xmlns:a16="http://schemas.microsoft.com/office/drawing/2014/main" id="{88210CD1-59E9-4D32-A3DE-4F3FBC9ADD99}"/>
              </a:ext>
            </a:extLst>
          </p:cNvPr>
          <p:cNvSpPr>
            <a:spLocks noChangeAspect="1"/>
          </p:cNvSpPr>
          <p:nvPr/>
        </p:nvSpPr>
        <p:spPr>
          <a:xfrm>
            <a:off x="6314247" y="3205172"/>
            <a:ext cx="1005840" cy="908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Picture Placeholder 33">
            <a:extLst>
              <a:ext uri="{FF2B5EF4-FFF2-40B4-BE49-F238E27FC236}">
                <a16:creationId xmlns:a16="http://schemas.microsoft.com/office/drawing/2014/main" id="{6C8B615E-776C-4725-B0FA-9FDC89E4DBF7}"/>
              </a:ext>
            </a:extLst>
          </p:cNvPr>
          <p:cNvSpPr>
            <a:spLocks noGrp="1" noChangeAspect="1"/>
          </p:cNvSpPr>
          <p:nvPr>
            <p:ph type="pic" sz="quarter" idx="37"/>
          </p:nvPr>
        </p:nvSpPr>
        <p:spPr>
          <a:xfrm>
            <a:off x="6362568" y="3258162"/>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50" name="Rectangle 49">
            <a:extLst>
              <a:ext uri="{FF2B5EF4-FFF2-40B4-BE49-F238E27FC236}">
                <a16:creationId xmlns:a16="http://schemas.microsoft.com/office/drawing/2014/main" id="{E720BFA6-676B-483C-90DE-5F0E5D1ECE64}"/>
              </a:ext>
            </a:extLst>
          </p:cNvPr>
          <p:cNvSpPr>
            <a:spLocks noChangeAspect="1"/>
          </p:cNvSpPr>
          <p:nvPr/>
        </p:nvSpPr>
        <p:spPr>
          <a:xfrm>
            <a:off x="6314247" y="4683676"/>
            <a:ext cx="1005840" cy="9088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Picture Placeholder 33">
            <a:extLst>
              <a:ext uri="{FF2B5EF4-FFF2-40B4-BE49-F238E27FC236}">
                <a16:creationId xmlns:a16="http://schemas.microsoft.com/office/drawing/2014/main" id="{A1FF60E7-5714-4814-89A5-DEC348038BE0}"/>
              </a:ext>
            </a:extLst>
          </p:cNvPr>
          <p:cNvSpPr>
            <a:spLocks noGrp="1" noChangeAspect="1"/>
          </p:cNvSpPr>
          <p:nvPr>
            <p:ph type="pic" sz="quarter" idx="39"/>
          </p:nvPr>
        </p:nvSpPr>
        <p:spPr>
          <a:xfrm>
            <a:off x="6362568" y="4736666"/>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61" name="Text Placeholder 39">
            <a:extLst>
              <a:ext uri="{FF2B5EF4-FFF2-40B4-BE49-F238E27FC236}">
                <a16:creationId xmlns:a16="http://schemas.microsoft.com/office/drawing/2014/main" id="{01223B10-D3AB-482A-A6AE-46B1068F9FFF}"/>
              </a:ext>
            </a:extLst>
          </p:cNvPr>
          <p:cNvSpPr>
            <a:spLocks noGrp="1"/>
          </p:cNvSpPr>
          <p:nvPr>
            <p:ph type="body" sz="quarter" idx="41" hasCustomPrompt="1"/>
          </p:nvPr>
        </p:nvSpPr>
        <p:spPr>
          <a:xfrm>
            <a:off x="1563227" y="1708495"/>
            <a:ext cx="4310070" cy="246221"/>
          </a:xfrm>
        </p:spPr>
        <p:txBody>
          <a:bodyPr anchor="t">
            <a:noAutofit/>
          </a:bodyPr>
          <a:lstStyle>
            <a:lvl1pPr marL="0" indent="0" algn="l">
              <a:lnSpc>
                <a:spcPct val="100000"/>
              </a:lnSpc>
              <a:spcBef>
                <a:spcPts val="0"/>
              </a:spcBef>
              <a:buNone/>
              <a:defRPr sz="1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62" name="Text Placeholder 39">
            <a:extLst>
              <a:ext uri="{FF2B5EF4-FFF2-40B4-BE49-F238E27FC236}">
                <a16:creationId xmlns:a16="http://schemas.microsoft.com/office/drawing/2014/main" id="{02D00D4E-7B3C-4FF1-94C6-77F8418B7B54}"/>
              </a:ext>
            </a:extLst>
          </p:cNvPr>
          <p:cNvSpPr>
            <a:spLocks noGrp="1"/>
          </p:cNvSpPr>
          <p:nvPr>
            <p:ph type="body" sz="quarter" idx="42" hasCustomPrompt="1"/>
          </p:nvPr>
        </p:nvSpPr>
        <p:spPr>
          <a:xfrm>
            <a:off x="1567684" y="3415388"/>
            <a:ext cx="4310070" cy="908871"/>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63" name="Text Placeholder 39">
            <a:extLst>
              <a:ext uri="{FF2B5EF4-FFF2-40B4-BE49-F238E27FC236}">
                <a16:creationId xmlns:a16="http://schemas.microsoft.com/office/drawing/2014/main" id="{94AF8254-0A4F-445C-AE1F-DC3E78B3FCDA}"/>
              </a:ext>
            </a:extLst>
          </p:cNvPr>
          <p:cNvSpPr>
            <a:spLocks noGrp="1"/>
          </p:cNvSpPr>
          <p:nvPr>
            <p:ph type="body" sz="quarter" idx="43" hasCustomPrompt="1"/>
          </p:nvPr>
        </p:nvSpPr>
        <p:spPr>
          <a:xfrm>
            <a:off x="1567684" y="3186122"/>
            <a:ext cx="4310070" cy="246221"/>
          </a:xfrm>
        </p:spPr>
        <p:txBody>
          <a:bodyPr anchor="t">
            <a:noAutofit/>
          </a:bodyPr>
          <a:lstStyle>
            <a:lvl1pPr marL="0" indent="0" algn="l">
              <a:lnSpc>
                <a:spcPct val="100000"/>
              </a:lnSpc>
              <a:spcBef>
                <a:spcPts val="0"/>
              </a:spcBef>
              <a:buNone/>
              <a:defRPr sz="1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64" name="Text Placeholder 39">
            <a:extLst>
              <a:ext uri="{FF2B5EF4-FFF2-40B4-BE49-F238E27FC236}">
                <a16:creationId xmlns:a16="http://schemas.microsoft.com/office/drawing/2014/main" id="{9E0AB46D-D996-4AD7-8355-4752803A9D61}"/>
              </a:ext>
            </a:extLst>
          </p:cNvPr>
          <p:cNvSpPr>
            <a:spLocks noGrp="1"/>
          </p:cNvSpPr>
          <p:nvPr>
            <p:ph type="body" sz="quarter" idx="44" hasCustomPrompt="1"/>
          </p:nvPr>
        </p:nvSpPr>
        <p:spPr>
          <a:xfrm>
            <a:off x="1563227" y="4893760"/>
            <a:ext cx="4310070" cy="908871"/>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65" name="Text Placeholder 39">
            <a:extLst>
              <a:ext uri="{FF2B5EF4-FFF2-40B4-BE49-F238E27FC236}">
                <a16:creationId xmlns:a16="http://schemas.microsoft.com/office/drawing/2014/main" id="{3503FA02-63C0-4908-98F4-0ADA9DC44A51}"/>
              </a:ext>
            </a:extLst>
          </p:cNvPr>
          <p:cNvSpPr>
            <a:spLocks noGrp="1"/>
          </p:cNvSpPr>
          <p:nvPr>
            <p:ph type="body" sz="quarter" idx="45" hasCustomPrompt="1"/>
          </p:nvPr>
        </p:nvSpPr>
        <p:spPr>
          <a:xfrm>
            <a:off x="1563227" y="4664494"/>
            <a:ext cx="4310070" cy="246221"/>
          </a:xfrm>
        </p:spPr>
        <p:txBody>
          <a:bodyPr anchor="t">
            <a:noAutofit/>
          </a:bodyPr>
          <a:lstStyle>
            <a:lvl1pPr marL="0" indent="0" algn="l">
              <a:lnSpc>
                <a:spcPct val="100000"/>
              </a:lnSpc>
              <a:spcBef>
                <a:spcPts val="0"/>
              </a:spcBef>
              <a:buNone/>
              <a:defRPr sz="1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66" name="Text Placeholder 39">
            <a:extLst>
              <a:ext uri="{FF2B5EF4-FFF2-40B4-BE49-F238E27FC236}">
                <a16:creationId xmlns:a16="http://schemas.microsoft.com/office/drawing/2014/main" id="{3D43B4E4-DE6C-434A-8CBD-C082F80DF34B}"/>
              </a:ext>
            </a:extLst>
          </p:cNvPr>
          <p:cNvSpPr>
            <a:spLocks noGrp="1"/>
          </p:cNvSpPr>
          <p:nvPr>
            <p:ph type="body" sz="quarter" idx="46" hasCustomPrompt="1"/>
          </p:nvPr>
        </p:nvSpPr>
        <p:spPr>
          <a:xfrm>
            <a:off x="7415206" y="1947286"/>
            <a:ext cx="4310070" cy="908871"/>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67" name="Text Placeholder 39">
            <a:extLst>
              <a:ext uri="{FF2B5EF4-FFF2-40B4-BE49-F238E27FC236}">
                <a16:creationId xmlns:a16="http://schemas.microsoft.com/office/drawing/2014/main" id="{368D5F94-F716-4976-974C-B89F58EA1D2A}"/>
              </a:ext>
            </a:extLst>
          </p:cNvPr>
          <p:cNvSpPr>
            <a:spLocks noGrp="1"/>
          </p:cNvSpPr>
          <p:nvPr>
            <p:ph type="body" sz="quarter" idx="47" hasCustomPrompt="1"/>
          </p:nvPr>
        </p:nvSpPr>
        <p:spPr>
          <a:xfrm>
            <a:off x="7415206" y="1718020"/>
            <a:ext cx="4310070" cy="246221"/>
          </a:xfrm>
        </p:spPr>
        <p:txBody>
          <a:bodyPr anchor="t">
            <a:noAutofit/>
          </a:bodyPr>
          <a:lstStyle>
            <a:lvl1pPr marL="0" indent="0" algn="l">
              <a:lnSpc>
                <a:spcPct val="100000"/>
              </a:lnSpc>
              <a:spcBef>
                <a:spcPts val="0"/>
              </a:spcBef>
              <a:buNone/>
              <a:defRPr sz="1000" b="1">
                <a:solidFill>
                  <a:schemeClr val="accent5"/>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68" name="Text Placeholder 39">
            <a:extLst>
              <a:ext uri="{FF2B5EF4-FFF2-40B4-BE49-F238E27FC236}">
                <a16:creationId xmlns:a16="http://schemas.microsoft.com/office/drawing/2014/main" id="{5F0F94E1-A802-45B6-8B1B-7B8760FADB61}"/>
              </a:ext>
            </a:extLst>
          </p:cNvPr>
          <p:cNvSpPr>
            <a:spLocks noGrp="1"/>
          </p:cNvSpPr>
          <p:nvPr>
            <p:ph type="body" sz="quarter" idx="48" hasCustomPrompt="1"/>
          </p:nvPr>
        </p:nvSpPr>
        <p:spPr>
          <a:xfrm>
            <a:off x="7416032" y="3429000"/>
            <a:ext cx="4310070" cy="908871"/>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69" name="Text Placeholder 39">
            <a:extLst>
              <a:ext uri="{FF2B5EF4-FFF2-40B4-BE49-F238E27FC236}">
                <a16:creationId xmlns:a16="http://schemas.microsoft.com/office/drawing/2014/main" id="{92CFE9DC-8D89-46DA-B79B-5B98765DD606}"/>
              </a:ext>
            </a:extLst>
          </p:cNvPr>
          <p:cNvSpPr>
            <a:spLocks noGrp="1"/>
          </p:cNvSpPr>
          <p:nvPr>
            <p:ph type="body" sz="quarter" idx="49" hasCustomPrompt="1"/>
          </p:nvPr>
        </p:nvSpPr>
        <p:spPr>
          <a:xfrm>
            <a:off x="7416032" y="3199734"/>
            <a:ext cx="4310070" cy="246221"/>
          </a:xfrm>
        </p:spPr>
        <p:txBody>
          <a:bodyPr anchor="t">
            <a:noAutofit/>
          </a:bodyPr>
          <a:lstStyle>
            <a:lvl1pPr marL="0" indent="0" algn="l">
              <a:lnSpc>
                <a:spcPct val="100000"/>
              </a:lnSpc>
              <a:spcBef>
                <a:spcPts val="0"/>
              </a:spcBef>
              <a:buNone/>
              <a:defRPr sz="1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70" name="Text Placeholder 39">
            <a:extLst>
              <a:ext uri="{FF2B5EF4-FFF2-40B4-BE49-F238E27FC236}">
                <a16:creationId xmlns:a16="http://schemas.microsoft.com/office/drawing/2014/main" id="{4DB50772-F791-4B8F-8A08-F00A8D5DCC54}"/>
              </a:ext>
            </a:extLst>
          </p:cNvPr>
          <p:cNvSpPr>
            <a:spLocks noGrp="1"/>
          </p:cNvSpPr>
          <p:nvPr>
            <p:ph type="body" sz="quarter" idx="50" hasCustomPrompt="1"/>
          </p:nvPr>
        </p:nvSpPr>
        <p:spPr>
          <a:xfrm>
            <a:off x="7415206" y="4893760"/>
            <a:ext cx="4310070" cy="908871"/>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71" name="Text Placeholder 39">
            <a:extLst>
              <a:ext uri="{FF2B5EF4-FFF2-40B4-BE49-F238E27FC236}">
                <a16:creationId xmlns:a16="http://schemas.microsoft.com/office/drawing/2014/main" id="{9CFBAB1C-C5DE-40D7-B67C-8493D23926F9}"/>
              </a:ext>
            </a:extLst>
          </p:cNvPr>
          <p:cNvSpPr>
            <a:spLocks noGrp="1"/>
          </p:cNvSpPr>
          <p:nvPr>
            <p:ph type="body" sz="quarter" idx="51" hasCustomPrompt="1"/>
          </p:nvPr>
        </p:nvSpPr>
        <p:spPr>
          <a:xfrm>
            <a:off x="7415206" y="4664494"/>
            <a:ext cx="4310070" cy="246221"/>
          </a:xfrm>
        </p:spPr>
        <p:txBody>
          <a:bodyPr anchor="t">
            <a:noAutofit/>
          </a:bodyPr>
          <a:lstStyle>
            <a:lvl1pPr marL="0" indent="0" algn="l">
              <a:lnSpc>
                <a:spcPct val="100000"/>
              </a:lnSpc>
              <a:spcBef>
                <a:spcPts val="0"/>
              </a:spcBef>
              <a:buNone/>
              <a:defRPr sz="1000" b="1">
                <a:solidFill>
                  <a:schemeClr val="tx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cxnSp>
        <p:nvCxnSpPr>
          <p:cNvPr id="31" name="Straight Connector 30">
            <a:extLst>
              <a:ext uri="{FF2B5EF4-FFF2-40B4-BE49-F238E27FC236}">
                <a16:creationId xmlns:a16="http://schemas.microsoft.com/office/drawing/2014/main" id="{B47E9926-6BC3-4AB5-AB88-78F87EC2FAC4}"/>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31" descr="Logo&#10;&#10;Description automatically generated">
            <a:extLst>
              <a:ext uri="{FF2B5EF4-FFF2-40B4-BE49-F238E27FC236}">
                <a16:creationId xmlns:a16="http://schemas.microsoft.com/office/drawing/2014/main" id="{2A72E885-100A-4DBD-AD83-523A21F4FA05}"/>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422773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Presenter layou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descr="Logo&#10;&#10;Description automatically generated">
            <a:extLst>
              <a:ext uri="{FF2B5EF4-FFF2-40B4-BE49-F238E27FC236}">
                <a16:creationId xmlns:a16="http://schemas.microsoft.com/office/drawing/2014/main" id="{99710314-27F6-41D4-BDAC-876D84012F77}"/>
              </a:ext>
            </a:extLst>
          </p:cNvPr>
          <p:cNvPicPr>
            <a:picLocks noChangeAspect="1"/>
          </p:cNvPicPr>
          <p:nvPr/>
        </p:nvPicPr>
        <p:blipFill>
          <a:blip r:embed="rId2"/>
          <a:stretch>
            <a:fillRect/>
          </a:stretch>
        </p:blipFill>
        <p:spPr>
          <a:xfrm>
            <a:off x="371474" y="6330882"/>
            <a:ext cx="457200" cy="457200"/>
          </a:xfrm>
          <a:prstGeom prst="rect">
            <a:avLst/>
          </a:prstGeom>
        </p:spPr>
      </p:pic>
      <p:sp>
        <p:nvSpPr>
          <p:cNvPr id="30" name="Rectangle 29">
            <a:extLst>
              <a:ext uri="{FF2B5EF4-FFF2-40B4-BE49-F238E27FC236}">
                <a16:creationId xmlns:a16="http://schemas.microsoft.com/office/drawing/2014/main" id="{3B3A7609-DB36-4206-ADB1-33F2FB2BF594}"/>
              </a:ext>
            </a:extLst>
          </p:cNvPr>
          <p:cNvSpPr>
            <a:spLocks noChangeAspect="1"/>
          </p:cNvSpPr>
          <p:nvPr/>
        </p:nvSpPr>
        <p:spPr>
          <a:xfrm>
            <a:off x="458097" y="1303950"/>
            <a:ext cx="1005840" cy="908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33">
            <a:extLst>
              <a:ext uri="{FF2B5EF4-FFF2-40B4-BE49-F238E27FC236}">
                <a16:creationId xmlns:a16="http://schemas.microsoft.com/office/drawing/2014/main" id="{2CACAE21-F1F3-4139-8AE7-E6487FE5626D}"/>
              </a:ext>
            </a:extLst>
          </p:cNvPr>
          <p:cNvSpPr>
            <a:spLocks noGrp="1" noChangeAspect="1"/>
          </p:cNvSpPr>
          <p:nvPr>
            <p:ph type="pic" sz="quarter" idx="13"/>
          </p:nvPr>
        </p:nvSpPr>
        <p:spPr>
          <a:xfrm>
            <a:off x="506418" y="1356940"/>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32" name="Text Placeholder 39">
            <a:extLst>
              <a:ext uri="{FF2B5EF4-FFF2-40B4-BE49-F238E27FC236}">
                <a16:creationId xmlns:a16="http://schemas.microsoft.com/office/drawing/2014/main" id="{E1C50CDA-564A-4928-B780-4AD114B28554}"/>
              </a:ext>
            </a:extLst>
          </p:cNvPr>
          <p:cNvSpPr>
            <a:spLocks noGrp="1"/>
          </p:cNvSpPr>
          <p:nvPr>
            <p:ph type="body" sz="quarter" idx="24" hasCustomPrompt="1"/>
          </p:nvPr>
        </p:nvSpPr>
        <p:spPr>
          <a:xfrm>
            <a:off x="1554600" y="1523691"/>
            <a:ext cx="4310070" cy="698786"/>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36" name="Rectangle 35">
            <a:extLst>
              <a:ext uri="{FF2B5EF4-FFF2-40B4-BE49-F238E27FC236}">
                <a16:creationId xmlns:a16="http://schemas.microsoft.com/office/drawing/2014/main" id="{905E45E8-B2F3-47B0-82EE-FD961E958B7C}"/>
              </a:ext>
            </a:extLst>
          </p:cNvPr>
          <p:cNvSpPr>
            <a:spLocks noChangeAspect="1"/>
          </p:cNvSpPr>
          <p:nvPr/>
        </p:nvSpPr>
        <p:spPr>
          <a:xfrm>
            <a:off x="457271" y="2592704"/>
            <a:ext cx="1005840" cy="908870"/>
          </a:xfrm>
          <a:prstGeom prst="rect">
            <a:avLst/>
          </a:prstGeom>
          <a:solidFill>
            <a:srgbClr val="B0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icture Placeholder 33">
            <a:extLst>
              <a:ext uri="{FF2B5EF4-FFF2-40B4-BE49-F238E27FC236}">
                <a16:creationId xmlns:a16="http://schemas.microsoft.com/office/drawing/2014/main" id="{1F53F5E6-E67E-40BD-82CB-8A352C1055E5}"/>
              </a:ext>
            </a:extLst>
          </p:cNvPr>
          <p:cNvSpPr>
            <a:spLocks noGrp="1" noChangeAspect="1"/>
          </p:cNvSpPr>
          <p:nvPr>
            <p:ph type="pic" sz="quarter" idx="31"/>
          </p:nvPr>
        </p:nvSpPr>
        <p:spPr>
          <a:xfrm>
            <a:off x="505592" y="2645694"/>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38" name="Rectangle 37">
            <a:extLst>
              <a:ext uri="{FF2B5EF4-FFF2-40B4-BE49-F238E27FC236}">
                <a16:creationId xmlns:a16="http://schemas.microsoft.com/office/drawing/2014/main" id="{325FC665-25A3-4D48-BB41-F0A31BDC3C5E}"/>
              </a:ext>
            </a:extLst>
          </p:cNvPr>
          <p:cNvSpPr>
            <a:spLocks noChangeAspect="1"/>
          </p:cNvSpPr>
          <p:nvPr/>
        </p:nvSpPr>
        <p:spPr>
          <a:xfrm>
            <a:off x="457270" y="3907315"/>
            <a:ext cx="1005840" cy="9088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icture Placeholder 33">
            <a:extLst>
              <a:ext uri="{FF2B5EF4-FFF2-40B4-BE49-F238E27FC236}">
                <a16:creationId xmlns:a16="http://schemas.microsoft.com/office/drawing/2014/main" id="{7C5615E1-1CBD-42C9-AB1F-DEF29FB58D1D}"/>
              </a:ext>
            </a:extLst>
          </p:cNvPr>
          <p:cNvSpPr>
            <a:spLocks noGrp="1" noChangeAspect="1"/>
          </p:cNvSpPr>
          <p:nvPr>
            <p:ph type="pic" sz="quarter" idx="33"/>
          </p:nvPr>
        </p:nvSpPr>
        <p:spPr>
          <a:xfrm>
            <a:off x="505591" y="3960305"/>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1" name="Rectangle 40">
            <a:extLst>
              <a:ext uri="{FF2B5EF4-FFF2-40B4-BE49-F238E27FC236}">
                <a16:creationId xmlns:a16="http://schemas.microsoft.com/office/drawing/2014/main" id="{8F3CAC36-82B6-49FA-9DE4-0D70150C3EA4}"/>
              </a:ext>
            </a:extLst>
          </p:cNvPr>
          <p:cNvSpPr>
            <a:spLocks noChangeAspect="1"/>
          </p:cNvSpPr>
          <p:nvPr/>
        </p:nvSpPr>
        <p:spPr>
          <a:xfrm>
            <a:off x="6305620" y="1303949"/>
            <a:ext cx="1005840" cy="9088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Picture Placeholder 33">
            <a:extLst>
              <a:ext uri="{FF2B5EF4-FFF2-40B4-BE49-F238E27FC236}">
                <a16:creationId xmlns:a16="http://schemas.microsoft.com/office/drawing/2014/main" id="{5C4C1417-E7E4-4293-9470-23B8E9787D30}"/>
              </a:ext>
            </a:extLst>
          </p:cNvPr>
          <p:cNvSpPr>
            <a:spLocks noGrp="1" noChangeAspect="1"/>
          </p:cNvSpPr>
          <p:nvPr>
            <p:ph type="pic" sz="quarter" idx="35"/>
          </p:nvPr>
        </p:nvSpPr>
        <p:spPr>
          <a:xfrm>
            <a:off x="6353941" y="1348313"/>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4" name="Rectangle 43">
            <a:extLst>
              <a:ext uri="{FF2B5EF4-FFF2-40B4-BE49-F238E27FC236}">
                <a16:creationId xmlns:a16="http://schemas.microsoft.com/office/drawing/2014/main" id="{2A07ACF4-5E8E-471A-B6A4-9B66CF5ACD72}"/>
              </a:ext>
            </a:extLst>
          </p:cNvPr>
          <p:cNvSpPr>
            <a:spLocks noChangeAspect="1"/>
          </p:cNvSpPr>
          <p:nvPr/>
        </p:nvSpPr>
        <p:spPr>
          <a:xfrm>
            <a:off x="6305620" y="2592703"/>
            <a:ext cx="1005840" cy="9088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Picture Placeholder 33">
            <a:extLst>
              <a:ext uri="{FF2B5EF4-FFF2-40B4-BE49-F238E27FC236}">
                <a16:creationId xmlns:a16="http://schemas.microsoft.com/office/drawing/2014/main" id="{89AC7E82-C049-4D23-8637-1233F5A4B61E}"/>
              </a:ext>
            </a:extLst>
          </p:cNvPr>
          <p:cNvSpPr>
            <a:spLocks noGrp="1" noChangeAspect="1"/>
          </p:cNvSpPr>
          <p:nvPr>
            <p:ph type="pic" sz="quarter" idx="37"/>
          </p:nvPr>
        </p:nvSpPr>
        <p:spPr>
          <a:xfrm>
            <a:off x="6353941" y="2645693"/>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49" name="Rectangle 48">
            <a:extLst>
              <a:ext uri="{FF2B5EF4-FFF2-40B4-BE49-F238E27FC236}">
                <a16:creationId xmlns:a16="http://schemas.microsoft.com/office/drawing/2014/main" id="{542D6E3F-8DAE-46CB-B37F-8B90E9BD7C5A}"/>
              </a:ext>
            </a:extLst>
          </p:cNvPr>
          <p:cNvSpPr>
            <a:spLocks noChangeAspect="1"/>
          </p:cNvSpPr>
          <p:nvPr/>
        </p:nvSpPr>
        <p:spPr>
          <a:xfrm>
            <a:off x="6305620" y="3907313"/>
            <a:ext cx="1005840" cy="908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icture Placeholder 33">
            <a:extLst>
              <a:ext uri="{FF2B5EF4-FFF2-40B4-BE49-F238E27FC236}">
                <a16:creationId xmlns:a16="http://schemas.microsoft.com/office/drawing/2014/main" id="{A4A7B8C0-2B2B-4746-8DE0-6EB301470239}"/>
              </a:ext>
            </a:extLst>
          </p:cNvPr>
          <p:cNvSpPr>
            <a:spLocks noGrp="1" noChangeAspect="1"/>
          </p:cNvSpPr>
          <p:nvPr>
            <p:ph type="pic" sz="quarter" idx="39"/>
          </p:nvPr>
        </p:nvSpPr>
        <p:spPr>
          <a:xfrm>
            <a:off x="6353941" y="3960303"/>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53" name="Text Placeholder 39">
            <a:extLst>
              <a:ext uri="{FF2B5EF4-FFF2-40B4-BE49-F238E27FC236}">
                <a16:creationId xmlns:a16="http://schemas.microsoft.com/office/drawing/2014/main" id="{1BBB5659-C8B1-4630-9D59-D96CAA01854B}"/>
              </a:ext>
            </a:extLst>
          </p:cNvPr>
          <p:cNvSpPr>
            <a:spLocks noGrp="1"/>
          </p:cNvSpPr>
          <p:nvPr>
            <p:ph type="body" sz="quarter" idx="41" hasCustomPrompt="1"/>
          </p:nvPr>
        </p:nvSpPr>
        <p:spPr>
          <a:xfrm>
            <a:off x="1554600" y="1294424"/>
            <a:ext cx="4310070" cy="246221"/>
          </a:xfrm>
        </p:spPr>
        <p:txBody>
          <a:bodyPr anchor="t">
            <a:noAutofit/>
          </a:bodyPr>
          <a:lstStyle>
            <a:lvl1pPr marL="0" indent="0" algn="l">
              <a:lnSpc>
                <a:spcPct val="100000"/>
              </a:lnSpc>
              <a:spcBef>
                <a:spcPts val="0"/>
              </a:spcBef>
              <a:buNone/>
              <a:defRPr sz="1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54" name="Text Placeholder 39">
            <a:extLst>
              <a:ext uri="{FF2B5EF4-FFF2-40B4-BE49-F238E27FC236}">
                <a16:creationId xmlns:a16="http://schemas.microsoft.com/office/drawing/2014/main" id="{59D8A1DD-272E-44B6-8F83-585E920A0B79}"/>
              </a:ext>
            </a:extLst>
          </p:cNvPr>
          <p:cNvSpPr>
            <a:spLocks noGrp="1"/>
          </p:cNvSpPr>
          <p:nvPr>
            <p:ph type="body" sz="quarter" idx="42" hasCustomPrompt="1"/>
          </p:nvPr>
        </p:nvSpPr>
        <p:spPr>
          <a:xfrm>
            <a:off x="1559057" y="2802920"/>
            <a:ext cx="4310070" cy="698786"/>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55" name="Text Placeholder 39">
            <a:extLst>
              <a:ext uri="{FF2B5EF4-FFF2-40B4-BE49-F238E27FC236}">
                <a16:creationId xmlns:a16="http://schemas.microsoft.com/office/drawing/2014/main" id="{050C7517-1A58-42AB-AF2E-96400616174A}"/>
              </a:ext>
            </a:extLst>
          </p:cNvPr>
          <p:cNvSpPr>
            <a:spLocks noGrp="1"/>
          </p:cNvSpPr>
          <p:nvPr>
            <p:ph type="body" sz="quarter" idx="43" hasCustomPrompt="1"/>
          </p:nvPr>
        </p:nvSpPr>
        <p:spPr>
          <a:xfrm>
            <a:off x="1559057" y="2573653"/>
            <a:ext cx="4310070" cy="246221"/>
          </a:xfrm>
        </p:spPr>
        <p:txBody>
          <a:bodyPr anchor="t">
            <a:noAutofit/>
          </a:bodyPr>
          <a:lstStyle>
            <a:lvl1pPr marL="0" indent="0" algn="l">
              <a:lnSpc>
                <a:spcPct val="100000"/>
              </a:lnSpc>
              <a:spcBef>
                <a:spcPts val="0"/>
              </a:spcBef>
              <a:buNone/>
              <a:defRPr sz="1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56" name="Text Placeholder 39">
            <a:extLst>
              <a:ext uri="{FF2B5EF4-FFF2-40B4-BE49-F238E27FC236}">
                <a16:creationId xmlns:a16="http://schemas.microsoft.com/office/drawing/2014/main" id="{9A579D6A-38D4-4208-93B8-23C86369CA0E}"/>
              </a:ext>
            </a:extLst>
          </p:cNvPr>
          <p:cNvSpPr>
            <a:spLocks noGrp="1"/>
          </p:cNvSpPr>
          <p:nvPr>
            <p:ph type="body" sz="quarter" idx="44" hasCustomPrompt="1"/>
          </p:nvPr>
        </p:nvSpPr>
        <p:spPr>
          <a:xfrm>
            <a:off x="1554600" y="4117398"/>
            <a:ext cx="4310070" cy="698786"/>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57" name="Text Placeholder 39">
            <a:extLst>
              <a:ext uri="{FF2B5EF4-FFF2-40B4-BE49-F238E27FC236}">
                <a16:creationId xmlns:a16="http://schemas.microsoft.com/office/drawing/2014/main" id="{3F2C2F8F-6732-4F47-BE46-A36634D6E966}"/>
              </a:ext>
            </a:extLst>
          </p:cNvPr>
          <p:cNvSpPr>
            <a:spLocks noGrp="1"/>
          </p:cNvSpPr>
          <p:nvPr>
            <p:ph type="body" sz="quarter" idx="45" hasCustomPrompt="1"/>
          </p:nvPr>
        </p:nvSpPr>
        <p:spPr>
          <a:xfrm>
            <a:off x="1554600" y="3888131"/>
            <a:ext cx="4310070" cy="246221"/>
          </a:xfrm>
        </p:spPr>
        <p:txBody>
          <a:bodyPr anchor="t">
            <a:noAutofit/>
          </a:bodyPr>
          <a:lstStyle>
            <a:lvl1pPr marL="0" indent="0" algn="l">
              <a:lnSpc>
                <a:spcPct val="100000"/>
              </a:lnSpc>
              <a:spcBef>
                <a:spcPts val="0"/>
              </a:spcBef>
              <a:buNone/>
              <a:defRPr sz="1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58" name="Text Placeholder 39">
            <a:extLst>
              <a:ext uri="{FF2B5EF4-FFF2-40B4-BE49-F238E27FC236}">
                <a16:creationId xmlns:a16="http://schemas.microsoft.com/office/drawing/2014/main" id="{98E7EF33-CA8E-43FF-B9F6-71CEA4BE5D67}"/>
              </a:ext>
            </a:extLst>
          </p:cNvPr>
          <p:cNvSpPr>
            <a:spLocks noGrp="1"/>
          </p:cNvSpPr>
          <p:nvPr>
            <p:ph type="body" sz="quarter" idx="46" hasCustomPrompt="1"/>
          </p:nvPr>
        </p:nvSpPr>
        <p:spPr>
          <a:xfrm>
            <a:off x="7406579" y="1533216"/>
            <a:ext cx="4310070" cy="698786"/>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59" name="Text Placeholder 39">
            <a:extLst>
              <a:ext uri="{FF2B5EF4-FFF2-40B4-BE49-F238E27FC236}">
                <a16:creationId xmlns:a16="http://schemas.microsoft.com/office/drawing/2014/main" id="{3EF27A36-EF2E-4262-A115-C6438126B440}"/>
              </a:ext>
            </a:extLst>
          </p:cNvPr>
          <p:cNvSpPr>
            <a:spLocks noGrp="1"/>
          </p:cNvSpPr>
          <p:nvPr>
            <p:ph type="body" sz="quarter" idx="47" hasCustomPrompt="1"/>
          </p:nvPr>
        </p:nvSpPr>
        <p:spPr>
          <a:xfrm>
            <a:off x="7406579" y="1303949"/>
            <a:ext cx="4310070" cy="246221"/>
          </a:xfrm>
        </p:spPr>
        <p:txBody>
          <a:bodyPr anchor="t">
            <a:noAutofit/>
          </a:bodyPr>
          <a:lstStyle>
            <a:lvl1pPr marL="0" indent="0" algn="l">
              <a:lnSpc>
                <a:spcPct val="100000"/>
              </a:lnSpc>
              <a:spcBef>
                <a:spcPts val="0"/>
              </a:spcBef>
              <a:buNone/>
              <a:defRPr sz="1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60" name="Text Placeholder 39">
            <a:extLst>
              <a:ext uri="{FF2B5EF4-FFF2-40B4-BE49-F238E27FC236}">
                <a16:creationId xmlns:a16="http://schemas.microsoft.com/office/drawing/2014/main" id="{6D515DBA-FAEE-4C09-81D2-9FF36B4BF650}"/>
              </a:ext>
            </a:extLst>
          </p:cNvPr>
          <p:cNvSpPr>
            <a:spLocks noGrp="1"/>
          </p:cNvSpPr>
          <p:nvPr>
            <p:ph type="body" sz="quarter" idx="48" hasCustomPrompt="1"/>
          </p:nvPr>
        </p:nvSpPr>
        <p:spPr>
          <a:xfrm>
            <a:off x="7407405" y="2816532"/>
            <a:ext cx="4310070" cy="698786"/>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72" name="Text Placeholder 39">
            <a:extLst>
              <a:ext uri="{FF2B5EF4-FFF2-40B4-BE49-F238E27FC236}">
                <a16:creationId xmlns:a16="http://schemas.microsoft.com/office/drawing/2014/main" id="{1BA8890A-E9ED-4344-AF56-AF91A53B8111}"/>
              </a:ext>
            </a:extLst>
          </p:cNvPr>
          <p:cNvSpPr>
            <a:spLocks noGrp="1"/>
          </p:cNvSpPr>
          <p:nvPr>
            <p:ph type="body" sz="quarter" idx="49" hasCustomPrompt="1"/>
          </p:nvPr>
        </p:nvSpPr>
        <p:spPr>
          <a:xfrm>
            <a:off x="7407405" y="2587265"/>
            <a:ext cx="4310070" cy="246221"/>
          </a:xfrm>
        </p:spPr>
        <p:txBody>
          <a:bodyPr anchor="t">
            <a:noAutofit/>
          </a:bodyPr>
          <a:lstStyle>
            <a:lvl1pPr marL="0" indent="0" algn="l">
              <a:lnSpc>
                <a:spcPct val="100000"/>
              </a:lnSpc>
              <a:spcBef>
                <a:spcPts val="0"/>
              </a:spcBef>
              <a:buNone/>
              <a:defRPr sz="1000" b="1">
                <a:solidFill>
                  <a:schemeClr val="tx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73" name="Text Placeholder 39">
            <a:extLst>
              <a:ext uri="{FF2B5EF4-FFF2-40B4-BE49-F238E27FC236}">
                <a16:creationId xmlns:a16="http://schemas.microsoft.com/office/drawing/2014/main" id="{9CC11E82-0A17-4E65-A545-575EC0E1036C}"/>
              </a:ext>
            </a:extLst>
          </p:cNvPr>
          <p:cNvSpPr>
            <a:spLocks noGrp="1"/>
          </p:cNvSpPr>
          <p:nvPr>
            <p:ph type="body" sz="quarter" idx="50" hasCustomPrompt="1"/>
          </p:nvPr>
        </p:nvSpPr>
        <p:spPr>
          <a:xfrm>
            <a:off x="7406579" y="4117398"/>
            <a:ext cx="4310070" cy="698786"/>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74" name="Text Placeholder 39">
            <a:extLst>
              <a:ext uri="{FF2B5EF4-FFF2-40B4-BE49-F238E27FC236}">
                <a16:creationId xmlns:a16="http://schemas.microsoft.com/office/drawing/2014/main" id="{4821EE14-BCB0-4B21-98BC-564D990187E3}"/>
              </a:ext>
            </a:extLst>
          </p:cNvPr>
          <p:cNvSpPr>
            <a:spLocks noGrp="1"/>
          </p:cNvSpPr>
          <p:nvPr>
            <p:ph type="body" sz="quarter" idx="51" hasCustomPrompt="1"/>
          </p:nvPr>
        </p:nvSpPr>
        <p:spPr>
          <a:xfrm>
            <a:off x="7406579" y="3888131"/>
            <a:ext cx="4310070" cy="246221"/>
          </a:xfrm>
        </p:spPr>
        <p:txBody>
          <a:bodyPr anchor="t">
            <a:noAutofit/>
          </a:bodyPr>
          <a:lstStyle>
            <a:lvl1pPr marL="0" indent="0" algn="l">
              <a:lnSpc>
                <a:spcPct val="100000"/>
              </a:lnSpc>
              <a:spcBef>
                <a:spcPts val="0"/>
              </a:spcBef>
              <a:buNone/>
              <a:defRPr sz="1000" b="1">
                <a:solidFill>
                  <a:schemeClr val="accent5"/>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75" name="Rectangle 74">
            <a:extLst>
              <a:ext uri="{FF2B5EF4-FFF2-40B4-BE49-F238E27FC236}">
                <a16:creationId xmlns:a16="http://schemas.microsoft.com/office/drawing/2014/main" id="{ED91E06D-B1BE-430F-8046-CF76E4BD08A0}"/>
              </a:ext>
            </a:extLst>
          </p:cNvPr>
          <p:cNvSpPr>
            <a:spLocks noChangeAspect="1"/>
          </p:cNvSpPr>
          <p:nvPr/>
        </p:nvSpPr>
        <p:spPr>
          <a:xfrm>
            <a:off x="457270" y="5164514"/>
            <a:ext cx="1005840" cy="908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icture Placeholder 33">
            <a:extLst>
              <a:ext uri="{FF2B5EF4-FFF2-40B4-BE49-F238E27FC236}">
                <a16:creationId xmlns:a16="http://schemas.microsoft.com/office/drawing/2014/main" id="{BD307E3E-303A-4B4B-8BA7-7A013A515A7A}"/>
              </a:ext>
            </a:extLst>
          </p:cNvPr>
          <p:cNvSpPr>
            <a:spLocks noGrp="1" noChangeAspect="1"/>
          </p:cNvSpPr>
          <p:nvPr>
            <p:ph type="pic" sz="quarter" idx="52"/>
          </p:nvPr>
        </p:nvSpPr>
        <p:spPr>
          <a:xfrm>
            <a:off x="505591" y="5217504"/>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77" name="Rectangle 76">
            <a:extLst>
              <a:ext uri="{FF2B5EF4-FFF2-40B4-BE49-F238E27FC236}">
                <a16:creationId xmlns:a16="http://schemas.microsoft.com/office/drawing/2014/main" id="{3AA010AF-C4AD-433A-8E7E-5EBA5C7C4AC9}"/>
              </a:ext>
            </a:extLst>
          </p:cNvPr>
          <p:cNvSpPr>
            <a:spLocks noChangeAspect="1"/>
          </p:cNvSpPr>
          <p:nvPr/>
        </p:nvSpPr>
        <p:spPr>
          <a:xfrm>
            <a:off x="6305620" y="5164512"/>
            <a:ext cx="1005840" cy="908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33">
            <a:extLst>
              <a:ext uri="{FF2B5EF4-FFF2-40B4-BE49-F238E27FC236}">
                <a16:creationId xmlns:a16="http://schemas.microsoft.com/office/drawing/2014/main" id="{1B8B349F-501F-455B-90FF-61413EC093B0}"/>
              </a:ext>
            </a:extLst>
          </p:cNvPr>
          <p:cNvSpPr>
            <a:spLocks noGrp="1" noChangeAspect="1"/>
          </p:cNvSpPr>
          <p:nvPr>
            <p:ph type="pic" sz="quarter" idx="53"/>
          </p:nvPr>
        </p:nvSpPr>
        <p:spPr>
          <a:xfrm>
            <a:off x="6353941" y="5217502"/>
            <a:ext cx="914400" cy="816037"/>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79" name="Text Placeholder 39">
            <a:extLst>
              <a:ext uri="{FF2B5EF4-FFF2-40B4-BE49-F238E27FC236}">
                <a16:creationId xmlns:a16="http://schemas.microsoft.com/office/drawing/2014/main" id="{7539C757-F9B7-435C-B5F0-93252B00AD05}"/>
              </a:ext>
            </a:extLst>
          </p:cNvPr>
          <p:cNvSpPr>
            <a:spLocks noGrp="1"/>
          </p:cNvSpPr>
          <p:nvPr>
            <p:ph type="body" sz="quarter" idx="54" hasCustomPrompt="1"/>
          </p:nvPr>
        </p:nvSpPr>
        <p:spPr>
          <a:xfrm>
            <a:off x="1554600" y="5374597"/>
            <a:ext cx="4310070" cy="698786"/>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80" name="Text Placeholder 39">
            <a:extLst>
              <a:ext uri="{FF2B5EF4-FFF2-40B4-BE49-F238E27FC236}">
                <a16:creationId xmlns:a16="http://schemas.microsoft.com/office/drawing/2014/main" id="{7E925229-07C7-457B-91A4-AC505518AD4F}"/>
              </a:ext>
            </a:extLst>
          </p:cNvPr>
          <p:cNvSpPr>
            <a:spLocks noGrp="1"/>
          </p:cNvSpPr>
          <p:nvPr>
            <p:ph type="body" sz="quarter" idx="55" hasCustomPrompt="1"/>
          </p:nvPr>
        </p:nvSpPr>
        <p:spPr>
          <a:xfrm>
            <a:off x="1554600" y="5145330"/>
            <a:ext cx="4310070" cy="246221"/>
          </a:xfrm>
        </p:spPr>
        <p:txBody>
          <a:bodyPr anchor="t">
            <a:noAutofit/>
          </a:bodyPr>
          <a:lstStyle>
            <a:lvl1pPr marL="0" indent="0" algn="l">
              <a:lnSpc>
                <a:spcPct val="100000"/>
              </a:lnSpc>
              <a:spcBef>
                <a:spcPts val="0"/>
              </a:spcBef>
              <a:buNone/>
              <a:defRPr sz="1000" b="1">
                <a:solidFill>
                  <a:schemeClr val="accent3">
                    <a:lumMod val="75000"/>
                  </a:schemeClr>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sp>
        <p:nvSpPr>
          <p:cNvPr id="81" name="Text Placeholder 39">
            <a:extLst>
              <a:ext uri="{FF2B5EF4-FFF2-40B4-BE49-F238E27FC236}">
                <a16:creationId xmlns:a16="http://schemas.microsoft.com/office/drawing/2014/main" id="{67C7839A-A50D-4156-B8FF-EC3011969352}"/>
              </a:ext>
            </a:extLst>
          </p:cNvPr>
          <p:cNvSpPr>
            <a:spLocks noGrp="1"/>
          </p:cNvSpPr>
          <p:nvPr>
            <p:ph type="body" sz="quarter" idx="56" hasCustomPrompt="1"/>
          </p:nvPr>
        </p:nvSpPr>
        <p:spPr>
          <a:xfrm>
            <a:off x="7406579" y="5374597"/>
            <a:ext cx="4310070" cy="698786"/>
          </a:xfrm>
        </p:spPr>
        <p:txBody>
          <a:bodyPr anchor="t">
            <a:noAutofit/>
          </a:bodyPr>
          <a:lstStyle>
            <a:lvl1pPr marL="0" indent="0" algn="l">
              <a:lnSpc>
                <a:spcPct val="100000"/>
              </a:lnSpc>
              <a:spcBef>
                <a:spcPts val="0"/>
              </a:spcBef>
              <a:spcAft>
                <a:spcPts val="0"/>
              </a:spcAft>
              <a:buNone/>
              <a:defRPr sz="10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bio text here</a:t>
            </a:r>
          </a:p>
          <a:p>
            <a:pPr lvl="0"/>
            <a:endParaRPr lang="en-US" dirty="0"/>
          </a:p>
        </p:txBody>
      </p:sp>
      <p:sp>
        <p:nvSpPr>
          <p:cNvPr id="82" name="Text Placeholder 39">
            <a:extLst>
              <a:ext uri="{FF2B5EF4-FFF2-40B4-BE49-F238E27FC236}">
                <a16:creationId xmlns:a16="http://schemas.microsoft.com/office/drawing/2014/main" id="{6C2A52FE-6F1F-4436-A589-522ABB3509A5}"/>
              </a:ext>
            </a:extLst>
          </p:cNvPr>
          <p:cNvSpPr>
            <a:spLocks noGrp="1"/>
          </p:cNvSpPr>
          <p:nvPr>
            <p:ph type="body" sz="quarter" idx="57" hasCustomPrompt="1"/>
          </p:nvPr>
        </p:nvSpPr>
        <p:spPr>
          <a:xfrm>
            <a:off x="7406579" y="5145330"/>
            <a:ext cx="4310070" cy="246221"/>
          </a:xfrm>
        </p:spPr>
        <p:txBody>
          <a:bodyPr anchor="t">
            <a:noAutofit/>
          </a:bodyPr>
          <a:lstStyle>
            <a:lvl1pPr marL="0" indent="0" algn="l">
              <a:lnSpc>
                <a:spcPct val="100000"/>
              </a:lnSpc>
              <a:spcBef>
                <a:spcPts val="0"/>
              </a:spcBef>
              <a:buNone/>
              <a:defRPr sz="1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name/title text here</a:t>
            </a:r>
          </a:p>
        </p:txBody>
      </p:sp>
      <p:cxnSp>
        <p:nvCxnSpPr>
          <p:cNvPr id="39" name="Straight Connector 38">
            <a:extLst>
              <a:ext uri="{FF2B5EF4-FFF2-40B4-BE49-F238E27FC236}">
                <a16:creationId xmlns:a16="http://schemas.microsoft.com/office/drawing/2014/main" id="{4EBCC517-4E5F-448A-871A-953BF8A33828}"/>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Picture 42" descr="Logo&#10;&#10;Description automatically generated">
            <a:extLst>
              <a:ext uri="{FF2B5EF4-FFF2-40B4-BE49-F238E27FC236}">
                <a16:creationId xmlns:a16="http://schemas.microsoft.com/office/drawing/2014/main" id="{E6912B1B-1924-4B04-B4FE-6F75239AA9F9}"/>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88264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cation cover">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960951B-EBD7-4187-AC1B-CE7B15B9F182}"/>
              </a:ext>
            </a:extLst>
          </p:cNvPr>
          <p:cNvCxnSpPr>
            <a:cxnSpLocks/>
          </p:cNvCxnSpPr>
          <p:nvPr userDrawn="1"/>
        </p:nvCxnSpPr>
        <p:spPr>
          <a:xfrm>
            <a:off x="1124487"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B9DC41B-CF01-49BC-869E-E9541311DE97}"/>
              </a:ext>
            </a:extLst>
          </p:cNvPr>
          <p:cNvSpPr/>
          <p:nvPr userDrawn="1"/>
        </p:nvSpPr>
        <p:spPr>
          <a:xfrm>
            <a:off x="1150189" y="0"/>
            <a:ext cx="1104181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n empty classroom with desks&#10;&#10;Description automatically generated with medium confidence">
            <a:extLst>
              <a:ext uri="{FF2B5EF4-FFF2-40B4-BE49-F238E27FC236}">
                <a16:creationId xmlns:a16="http://schemas.microsoft.com/office/drawing/2014/main" id="{E9D704F6-4768-4753-B8E2-E9791CB89DB9}"/>
              </a:ext>
            </a:extLst>
          </p:cNvPr>
          <p:cNvPicPr>
            <a:picLocks noChangeAspect="1"/>
          </p:cNvPicPr>
          <p:nvPr userDrawn="1"/>
        </p:nvPicPr>
        <p:blipFill rotWithShape="1">
          <a:blip r:embed="rId2">
            <a:alphaModFix amt="10000"/>
          </a:blip>
          <a:srcRect t="6865"/>
          <a:stretch/>
        </p:blipFill>
        <p:spPr>
          <a:xfrm>
            <a:off x="1139556" y="0"/>
            <a:ext cx="11052444" cy="6858000"/>
          </a:xfrm>
          <a:prstGeom prst="rect">
            <a:avLst/>
          </a:prstGeom>
        </p:spPr>
      </p:pic>
      <p:sp>
        <p:nvSpPr>
          <p:cNvPr id="10" name="Text Placeholder 2">
            <a:extLst>
              <a:ext uri="{FF2B5EF4-FFF2-40B4-BE49-F238E27FC236}">
                <a16:creationId xmlns:a16="http://schemas.microsoft.com/office/drawing/2014/main" id="{94671809-600F-479A-905D-C1FDE5CAFF4A}"/>
              </a:ext>
            </a:extLst>
          </p:cNvPr>
          <p:cNvSpPr>
            <a:spLocks noGrp="1"/>
          </p:cNvSpPr>
          <p:nvPr>
            <p:ph type="body" idx="13" hasCustomPrompt="1"/>
          </p:nvPr>
        </p:nvSpPr>
        <p:spPr>
          <a:xfrm>
            <a:off x="1524000" y="5286197"/>
            <a:ext cx="4179375" cy="356463"/>
          </a:xfrm>
          <a:prstGeom prst="rect">
            <a:avLst/>
          </a:prstGeom>
        </p:spPr>
        <p:txBody>
          <a:bodyPr lIns="0" rIns="0">
            <a:noAutofit/>
          </a:bodyPr>
          <a:lstStyle>
            <a:lvl1pPr marL="0" indent="0">
              <a:buNone/>
              <a:defRPr sz="1733" b="0" i="0" cap="none" spc="300" baseline="0">
                <a:solidFill>
                  <a:schemeClr val="bg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3FFFFC7B-37CB-4834-9FCA-7C57AC441153}"/>
              </a:ext>
            </a:extLst>
          </p:cNvPr>
          <p:cNvSpPr>
            <a:spLocks noGrp="1"/>
          </p:cNvSpPr>
          <p:nvPr>
            <p:ph type="ctrTitle"/>
          </p:nvPr>
        </p:nvSpPr>
        <p:spPr>
          <a:xfrm>
            <a:off x="1524000" y="2715791"/>
            <a:ext cx="4179376" cy="2387600"/>
          </a:xfrm>
          <a:prstGeom prst="rect">
            <a:avLst/>
          </a:prstGeom>
        </p:spPr>
        <p:txBody>
          <a:bodyPr lIns="0" rIns="0" anchor="b">
            <a:normAutofit/>
          </a:bodyPr>
          <a:lstStyle>
            <a:lvl1pPr algn="l">
              <a:defRPr sz="4000" b="0" i="0" cap="none" baseline="0">
                <a:solidFill>
                  <a:schemeClr val="bg1"/>
                </a:solidFill>
                <a:latin typeface="+mj-lt"/>
              </a:defRPr>
            </a:lvl1pPr>
          </a:lstStyle>
          <a:p>
            <a:r>
              <a:rPr lang="en-US"/>
              <a:t>Click to edit Master title style</a:t>
            </a:r>
            <a:endParaRPr lang="en-US" dirty="0"/>
          </a:p>
        </p:txBody>
      </p:sp>
      <p:pic>
        <p:nvPicPr>
          <p:cNvPr id="12" name="Picture 11" descr="A picture containing outdoor, night&#10;&#10;Description automatically generated">
            <a:extLst>
              <a:ext uri="{FF2B5EF4-FFF2-40B4-BE49-F238E27FC236}">
                <a16:creationId xmlns:a16="http://schemas.microsoft.com/office/drawing/2014/main" id="{DB57D3B1-EC9D-418D-919B-DBAAF85126C8}"/>
              </a:ext>
            </a:extLst>
          </p:cNvPr>
          <p:cNvPicPr>
            <a:picLocks noChangeAspect="1"/>
          </p:cNvPicPr>
          <p:nvPr userDrawn="1"/>
        </p:nvPicPr>
        <p:blipFill rotWithShape="1">
          <a:blip r:embed="rId3">
            <a:alphaModFix amt="15000"/>
          </a:blip>
          <a:srcRect t="23879"/>
          <a:stretch/>
        </p:blipFill>
        <p:spPr>
          <a:xfrm>
            <a:off x="1124487" y="5316"/>
            <a:ext cx="11052957" cy="6858000"/>
          </a:xfrm>
          <a:prstGeom prst="rect">
            <a:avLst/>
          </a:prstGeom>
        </p:spPr>
      </p:pic>
      <p:sp>
        <p:nvSpPr>
          <p:cNvPr id="15" name="Rectangle 14">
            <a:extLst>
              <a:ext uri="{FF2B5EF4-FFF2-40B4-BE49-F238E27FC236}">
                <a16:creationId xmlns:a16="http://schemas.microsoft.com/office/drawing/2014/main" id="{2CFF9F09-69E2-4F33-ACBF-89CA5E807BC9}"/>
              </a:ext>
            </a:extLst>
          </p:cNvPr>
          <p:cNvSpPr/>
          <p:nvPr userDrawn="1"/>
        </p:nvSpPr>
        <p:spPr>
          <a:xfrm>
            <a:off x="9057647" y="400165"/>
            <a:ext cx="2816973" cy="73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1201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p:nvSpPr>
        <p:spPr>
          <a:xfrm>
            <a:off x="3316099" y="1660868"/>
            <a:ext cx="2686613" cy="2427601"/>
          </a:xfrm>
          <a:prstGeom prst="rect">
            <a:avLst/>
          </a:prstGeom>
          <a:solidFill>
            <a:srgbClr val="B0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23" name="Picture 22" descr="Logo&#10;&#10;Description automatically generated">
            <a:extLst>
              <a:ext uri="{FF2B5EF4-FFF2-40B4-BE49-F238E27FC236}">
                <a16:creationId xmlns:a16="http://schemas.microsoft.com/office/drawing/2014/main" id="{99710314-27F6-41D4-BDAC-876D84012F77}"/>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35" name="Straight Connector 34">
            <a:extLst>
              <a:ext uri="{FF2B5EF4-FFF2-40B4-BE49-F238E27FC236}">
                <a16:creationId xmlns:a16="http://schemas.microsoft.com/office/drawing/2014/main" id="{B07A4381-7B1C-49F5-AE73-4C82F9115A10}"/>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Logo&#10;&#10;Description automatically generated">
            <a:extLst>
              <a:ext uri="{FF2B5EF4-FFF2-40B4-BE49-F238E27FC236}">
                <a16:creationId xmlns:a16="http://schemas.microsoft.com/office/drawing/2014/main" id="{C6396058-D92B-4D2F-BFE0-3A1ADA524B6E}"/>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315179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11" name="Picture 10" descr="Logo&#10;&#10;Description automatically generated">
            <a:extLst>
              <a:ext uri="{FF2B5EF4-FFF2-40B4-BE49-F238E27FC236}">
                <a16:creationId xmlns:a16="http://schemas.microsoft.com/office/drawing/2014/main" id="{D954AAFA-7897-4085-A3C5-DDBB088245F9}"/>
              </a:ext>
            </a:extLst>
          </p:cNvPr>
          <p:cNvPicPr>
            <a:picLocks noChangeAspect="1"/>
          </p:cNvPicPr>
          <p:nvPr/>
        </p:nvPicPr>
        <p:blipFill>
          <a:blip r:embed="rId2"/>
          <a:stretch>
            <a:fillRect/>
          </a:stretch>
        </p:blipFill>
        <p:spPr>
          <a:xfrm>
            <a:off x="371474" y="6330882"/>
            <a:ext cx="457200" cy="457200"/>
          </a:xfrm>
          <a:prstGeom prst="rect">
            <a:avLst/>
          </a:prstGeom>
        </p:spPr>
      </p:pic>
      <p:pic>
        <p:nvPicPr>
          <p:cNvPr id="14" name="Picture 13" descr="Logo&#10;&#10;Description automatically generated">
            <a:extLst>
              <a:ext uri="{FF2B5EF4-FFF2-40B4-BE49-F238E27FC236}">
                <a16:creationId xmlns:a16="http://schemas.microsoft.com/office/drawing/2014/main" id="{C6DB8E9B-6BB3-482C-BBE1-043FFBE05BA2}"/>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3347475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p:nvSpPr>
        <p:spPr>
          <a:xfrm>
            <a:off x="467420" y="3486513"/>
            <a:ext cx="2494721" cy="2475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p:nvSpPr>
        <p:spPr>
          <a:xfrm>
            <a:off x="3412044" y="3486513"/>
            <a:ext cx="2494721" cy="2475727"/>
          </a:xfrm>
          <a:prstGeom prst="rect">
            <a:avLst/>
          </a:prstGeom>
          <a:solidFill>
            <a:srgbClr val="B0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p:nvSpPr>
        <p:spPr>
          <a:xfrm>
            <a:off x="6356668" y="3486513"/>
            <a:ext cx="2494721" cy="2475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p:nvSpPr>
        <p:spPr>
          <a:xfrm>
            <a:off x="9301294" y="3486513"/>
            <a:ext cx="2494721" cy="2475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828674" y="1542688"/>
            <a:ext cx="1828800" cy="1828800"/>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773299" y="1542688"/>
            <a:ext cx="1828800" cy="1828800"/>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717923" y="1542688"/>
            <a:ext cx="1828800" cy="1828800"/>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662548" y="1542688"/>
            <a:ext cx="1828800" cy="1828800"/>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3660101"/>
            <a:ext cx="2220341" cy="666781"/>
          </a:xfrm>
        </p:spPr>
        <p:txBody>
          <a:bodyPr anchor="t">
            <a:noAutofit/>
          </a:bodyPr>
          <a:lstStyle>
            <a:lvl1pPr marL="0" indent="0" algn="ctr">
              <a:buNone/>
              <a:defRPr sz="14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441907"/>
            <a:ext cx="2220341" cy="1323625"/>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3660101"/>
            <a:ext cx="2220341" cy="666781"/>
          </a:xfrm>
        </p:spPr>
        <p:txBody>
          <a:bodyPr anchor="t">
            <a:noAutofit/>
          </a:bodyPr>
          <a:lstStyle>
            <a:lvl1pPr marL="0" indent="0" algn="ctr">
              <a:buNone/>
              <a:defRPr sz="14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441907"/>
            <a:ext cx="2220341" cy="1323625"/>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3660101"/>
            <a:ext cx="2220341" cy="666781"/>
          </a:xfrm>
        </p:spPr>
        <p:txBody>
          <a:bodyPr anchor="t">
            <a:noAutofit/>
          </a:bodyPr>
          <a:lstStyle>
            <a:lvl1pPr marL="0" indent="0" algn="ctr">
              <a:buNone/>
              <a:defRPr sz="14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441907"/>
            <a:ext cx="2220341" cy="1323625"/>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3660101"/>
            <a:ext cx="2220341" cy="666781"/>
          </a:xfrm>
        </p:spPr>
        <p:txBody>
          <a:bodyPr anchor="t">
            <a:noAutofit/>
          </a:bodyPr>
          <a:lstStyle>
            <a:lvl1pPr marL="0" indent="0" algn="ctr">
              <a:buNone/>
              <a:defRPr sz="14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441907"/>
            <a:ext cx="2220341" cy="1323625"/>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21" name="Picture 20" descr="Logo&#10;&#10;Description automatically generated">
            <a:extLst>
              <a:ext uri="{FF2B5EF4-FFF2-40B4-BE49-F238E27FC236}">
                <a16:creationId xmlns:a16="http://schemas.microsoft.com/office/drawing/2014/main" id="{7E0B4297-6BA7-4934-B852-08EC52387F1F}"/>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36" name="Straight Connector 35">
            <a:extLst>
              <a:ext uri="{FF2B5EF4-FFF2-40B4-BE49-F238E27FC236}">
                <a16:creationId xmlns:a16="http://schemas.microsoft.com/office/drawing/2014/main" id="{2D2C5842-6A52-4FD0-AFD7-A5F4ECB9CF98}"/>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38" descr="Logo&#10;&#10;Description automatically generated">
            <a:extLst>
              <a:ext uri="{FF2B5EF4-FFF2-40B4-BE49-F238E27FC236}">
                <a16:creationId xmlns:a16="http://schemas.microsoft.com/office/drawing/2014/main" id="{5AF798AA-6236-496B-8912-89E62EF04CE2}"/>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2038681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p:nvSpPr>
        <p:spPr>
          <a:xfrm>
            <a:off x="3286186" y="1233488"/>
            <a:ext cx="2776354" cy="4967287"/>
          </a:xfrm>
          <a:prstGeom prst="rect">
            <a:avLst/>
          </a:prstGeom>
          <a:solidFill>
            <a:srgbClr val="B0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20" name="Picture 19" descr="Logo&#10;&#10;Description automatically generated">
            <a:extLst>
              <a:ext uri="{FF2B5EF4-FFF2-40B4-BE49-F238E27FC236}">
                <a16:creationId xmlns:a16="http://schemas.microsoft.com/office/drawing/2014/main" id="{89F5A662-98B9-47E7-B2E8-602DBDF40166}"/>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33" name="Straight Connector 32">
            <a:extLst>
              <a:ext uri="{FF2B5EF4-FFF2-40B4-BE49-F238E27FC236}">
                <a16:creationId xmlns:a16="http://schemas.microsoft.com/office/drawing/2014/main" id="{85359C3C-0FF4-49FE-B4AA-AE07ECB2126B}"/>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953B335-979F-448C-9D33-6966A1DC4B1F}"/>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F19D03-7DC5-4345-B2BB-1A11B9782C10}"/>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EB3D49-F4BB-4B36-9120-E4BF011217F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Picture 44" descr="Logo&#10;&#10;Description automatically generated">
            <a:extLst>
              <a:ext uri="{FF2B5EF4-FFF2-40B4-BE49-F238E27FC236}">
                <a16:creationId xmlns:a16="http://schemas.microsoft.com/office/drawing/2014/main" id="{229A56E5-2B83-4327-888E-4038E921E93C}"/>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252364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3717652" y="1233488"/>
            <a:ext cx="3210339" cy="12715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Logo&#10;&#10;Description automatically generated">
            <a:extLst>
              <a:ext uri="{FF2B5EF4-FFF2-40B4-BE49-F238E27FC236}">
                <a16:creationId xmlns:a16="http://schemas.microsoft.com/office/drawing/2014/main" id="{B680002C-ECEA-4B16-A8BA-62813B71B323}"/>
              </a:ext>
            </a:extLst>
          </p:cNvPr>
          <p:cNvPicPr>
            <a:picLocks noChangeAspect="1"/>
          </p:cNvPicPr>
          <p:nvPr/>
        </p:nvPicPr>
        <p:blipFill>
          <a:blip r:embed="rId2"/>
          <a:stretch>
            <a:fillRect/>
          </a:stretch>
        </p:blipFill>
        <p:spPr>
          <a:xfrm>
            <a:off x="371474" y="6330882"/>
            <a:ext cx="457200" cy="457200"/>
          </a:xfrm>
          <a:prstGeom prst="rect">
            <a:avLst/>
          </a:prstGeom>
        </p:spPr>
      </p:pic>
      <p:sp>
        <p:nvSpPr>
          <p:cNvPr id="16" name="Rectangle 15">
            <a:extLst>
              <a:ext uri="{FF2B5EF4-FFF2-40B4-BE49-F238E27FC236}">
                <a16:creationId xmlns:a16="http://schemas.microsoft.com/office/drawing/2014/main" id="{2303A9EC-BC5E-44E3-8D57-C28B07394837}"/>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55DE937-B5BC-4B3E-A40D-7BF84032F29B}"/>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Logo&#10;&#10;Description automatically generated">
            <a:extLst>
              <a:ext uri="{FF2B5EF4-FFF2-40B4-BE49-F238E27FC236}">
                <a16:creationId xmlns:a16="http://schemas.microsoft.com/office/drawing/2014/main" id="{93972831-941B-49DC-9449-9462294945F3}"/>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2722758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FE30AE5A-43BC-45B6-8065-A25BA8489DF6}"/>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049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05FE-EFF8-4170-A7E4-A278CFC0A0C8}"/>
              </a:ext>
            </a:extLst>
          </p:cNvPr>
          <p:cNvSpPr>
            <a:spLocks noGrp="1"/>
          </p:cNvSpPr>
          <p:nvPr>
            <p:ph type="title" hasCustomPrompt="1"/>
          </p:nvPr>
        </p:nvSpPr>
        <p:spPr/>
        <p:txBody>
          <a:bodyPr/>
          <a:lstStyle>
            <a:lvl1pPr>
              <a:defRPr/>
            </a:lvl1pPr>
          </a:lstStyle>
          <a:p>
            <a:r>
              <a:rPr lang="en-US" dirty="0"/>
              <a:t>Thank you</a:t>
            </a:r>
          </a:p>
        </p:txBody>
      </p:sp>
      <p:sp>
        <p:nvSpPr>
          <p:cNvPr id="3" name="Slide Number Placeholder 2">
            <a:extLst>
              <a:ext uri="{FF2B5EF4-FFF2-40B4-BE49-F238E27FC236}">
                <a16:creationId xmlns:a16="http://schemas.microsoft.com/office/drawing/2014/main" id="{E2741C95-BDFE-4C58-BA38-93F645A022E6}"/>
              </a:ext>
            </a:extLst>
          </p:cNvPr>
          <p:cNvSpPr>
            <a:spLocks noGrp="1"/>
          </p:cNvSpPr>
          <p:nvPr>
            <p:ph type="sldNum" sz="quarter" idx="10"/>
          </p:nvPr>
        </p:nvSpPr>
        <p:spPr/>
        <p:txBody>
          <a:bodyPr/>
          <a:lstStyle/>
          <a:p>
            <a:fld id="{03DC2DEF-D2FE-4B45-ABA4-9F153FD1C98A}" type="slidenum">
              <a:rPr lang="en-US" smtClean="0"/>
              <a:pPr/>
              <a:t>‹#›</a:t>
            </a:fld>
            <a:endParaRPr lang="en-US" dirty="0"/>
          </a:p>
        </p:txBody>
      </p:sp>
      <p:grpSp>
        <p:nvGrpSpPr>
          <p:cNvPr id="9" name="Group 8">
            <a:extLst>
              <a:ext uri="{FF2B5EF4-FFF2-40B4-BE49-F238E27FC236}">
                <a16:creationId xmlns:a16="http://schemas.microsoft.com/office/drawing/2014/main" id="{59A060C5-C7C3-48A4-98FD-ED418422F712}"/>
              </a:ext>
            </a:extLst>
          </p:cNvPr>
          <p:cNvGrpSpPr/>
          <p:nvPr/>
        </p:nvGrpSpPr>
        <p:grpSpPr>
          <a:xfrm>
            <a:off x="2591267" y="1761168"/>
            <a:ext cx="7009465" cy="3272393"/>
            <a:chOff x="2591267" y="1761168"/>
            <a:chExt cx="7009465" cy="3272393"/>
          </a:xfrm>
        </p:grpSpPr>
        <p:sp>
          <p:nvSpPr>
            <p:cNvPr id="4" name="Rectangle 3">
              <a:extLst>
                <a:ext uri="{FF2B5EF4-FFF2-40B4-BE49-F238E27FC236}">
                  <a16:creationId xmlns:a16="http://schemas.microsoft.com/office/drawing/2014/main" id="{3A4984BB-2BD0-4AD7-A96D-F30C4C61DFB4}"/>
                </a:ext>
              </a:extLst>
            </p:cNvPr>
            <p:cNvSpPr/>
            <p:nvPr/>
          </p:nvSpPr>
          <p:spPr>
            <a:xfrm>
              <a:off x="2591267" y="1761168"/>
              <a:ext cx="7009465" cy="3272393"/>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573D9182-26A4-4750-9609-5C819B214307}"/>
                </a:ext>
              </a:extLst>
            </p:cNvPr>
            <p:cNvSpPr txBox="1"/>
            <p:nvPr/>
          </p:nvSpPr>
          <p:spPr>
            <a:xfrm>
              <a:off x="2807746" y="1937911"/>
              <a:ext cx="6576508" cy="2918908"/>
            </a:xfrm>
            <a:prstGeom prst="rect">
              <a:avLst/>
            </a:prstGeom>
            <a:noFill/>
            <a:ln>
              <a:solidFill>
                <a:schemeClr val="bg1"/>
              </a:solidFill>
            </a:ln>
          </p:spPr>
          <p:txBody>
            <a:bodyPr wrap="square" rtlCol="0" anchor="ctr" anchorCtr="0">
              <a:noAutofit/>
            </a:bodyPr>
            <a:lstStyle/>
            <a:p>
              <a:pPr algn="ctr"/>
              <a:r>
                <a:rPr lang="en-US" sz="6400" dirty="0">
                  <a:solidFill>
                    <a:schemeClr val="bg1"/>
                  </a:solidFill>
                  <a:latin typeface="+mj-lt"/>
                </a:rPr>
                <a:t>QUESTIONS?</a:t>
              </a:r>
            </a:p>
          </p:txBody>
        </p:sp>
      </p:grpSp>
      <p:pic>
        <p:nvPicPr>
          <p:cNvPr id="8" name="Picture 7" descr="Logo&#10;&#10;Description automatically generated">
            <a:extLst>
              <a:ext uri="{FF2B5EF4-FFF2-40B4-BE49-F238E27FC236}">
                <a16:creationId xmlns:a16="http://schemas.microsoft.com/office/drawing/2014/main" id="{87C6C478-A4A0-440C-B4DD-C6CB9B6AE734}"/>
              </a:ext>
            </a:extLst>
          </p:cNvPr>
          <p:cNvPicPr>
            <a:picLocks noChangeAspect="1"/>
          </p:cNvPicPr>
          <p:nvPr/>
        </p:nvPicPr>
        <p:blipFill>
          <a:blip r:embed="rId2"/>
          <a:stretch>
            <a:fillRect/>
          </a:stretch>
        </p:blipFill>
        <p:spPr>
          <a:xfrm>
            <a:off x="371474" y="6330882"/>
            <a:ext cx="457200" cy="457200"/>
          </a:xfrm>
          <a:prstGeom prst="rect">
            <a:avLst/>
          </a:prstGeom>
        </p:spPr>
      </p:pic>
      <p:grpSp>
        <p:nvGrpSpPr>
          <p:cNvPr id="10" name="Group 9">
            <a:extLst>
              <a:ext uri="{FF2B5EF4-FFF2-40B4-BE49-F238E27FC236}">
                <a16:creationId xmlns:a16="http://schemas.microsoft.com/office/drawing/2014/main" id="{A7AF9A3F-9CD2-4D01-A7D5-3B9F4B1D3A0A}"/>
              </a:ext>
            </a:extLst>
          </p:cNvPr>
          <p:cNvGrpSpPr/>
          <p:nvPr userDrawn="1"/>
        </p:nvGrpSpPr>
        <p:grpSpPr>
          <a:xfrm>
            <a:off x="2591267" y="1761168"/>
            <a:ext cx="7009465" cy="3272393"/>
            <a:chOff x="2591267" y="1761168"/>
            <a:chExt cx="7009465" cy="3272393"/>
          </a:xfrm>
        </p:grpSpPr>
        <p:sp>
          <p:nvSpPr>
            <p:cNvPr id="11" name="Rectangle 10">
              <a:extLst>
                <a:ext uri="{FF2B5EF4-FFF2-40B4-BE49-F238E27FC236}">
                  <a16:creationId xmlns:a16="http://schemas.microsoft.com/office/drawing/2014/main" id="{59E9AD3E-A985-4B9D-8EFB-0274546B1803}"/>
                </a:ext>
              </a:extLst>
            </p:cNvPr>
            <p:cNvSpPr/>
            <p:nvPr userDrawn="1"/>
          </p:nvSpPr>
          <p:spPr>
            <a:xfrm>
              <a:off x="2591267" y="1761168"/>
              <a:ext cx="7009465" cy="3272393"/>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Box 11">
              <a:extLst>
                <a:ext uri="{FF2B5EF4-FFF2-40B4-BE49-F238E27FC236}">
                  <a16:creationId xmlns:a16="http://schemas.microsoft.com/office/drawing/2014/main" id="{BE2C756F-2A63-4560-BDE9-0D323CA6ADA8}"/>
                </a:ext>
              </a:extLst>
            </p:cNvPr>
            <p:cNvSpPr txBox="1"/>
            <p:nvPr userDrawn="1"/>
          </p:nvSpPr>
          <p:spPr>
            <a:xfrm>
              <a:off x="2807746" y="1937911"/>
              <a:ext cx="6576508" cy="2918908"/>
            </a:xfrm>
            <a:prstGeom prst="rect">
              <a:avLst/>
            </a:prstGeom>
            <a:noFill/>
            <a:ln>
              <a:solidFill>
                <a:schemeClr val="bg1"/>
              </a:solidFill>
            </a:ln>
          </p:spPr>
          <p:txBody>
            <a:bodyPr wrap="square" rtlCol="0" anchor="ctr" anchorCtr="0">
              <a:noAutofit/>
            </a:bodyPr>
            <a:lstStyle/>
            <a:p>
              <a:pPr algn="ctr"/>
              <a:r>
                <a:rPr lang="en-US" sz="6400" dirty="0">
                  <a:solidFill>
                    <a:schemeClr val="bg1"/>
                  </a:solidFill>
                  <a:latin typeface="+mj-lt"/>
                </a:rPr>
                <a:t>QUESTIONS?</a:t>
              </a:r>
            </a:p>
          </p:txBody>
        </p:sp>
      </p:grpSp>
      <p:pic>
        <p:nvPicPr>
          <p:cNvPr id="13" name="Picture 12" descr="Logo&#10;&#10;Description automatically generated">
            <a:extLst>
              <a:ext uri="{FF2B5EF4-FFF2-40B4-BE49-F238E27FC236}">
                <a16:creationId xmlns:a16="http://schemas.microsoft.com/office/drawing/2014/main" id="{93B4371F-BBA7-4D90-AF11-25653DD2A194}"/>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515844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hasCustomPrompt="1"/>
          </p:nvPr>
        </p:nvSpPr>
        <p:spPr>
          <a:xfrm>
            <a:off x="831850" y="2331584"/>
            <a:ext cx="10515600" cy="1500187"/>
          </a:xfrm>
        </p:spPr>
        <p:txBody>
          <a:bodyPr anchor="ctr">
            <a:normAutofit/>
          </a:bodyPr>
          <a:lstStyle>
            <a:lvl1pPr>
              <a:defRPr sz="54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a:extLst>
              <a:ext uri="{FF2B5EF4-FFF2-40B4-BE49-F238E27FC236}">
                <a16:creationId xmlns:a16="http://schemas.microsoft.com/office/drawing/2014/main" id="{B4D07DFF-1DCB-4A5A-BF1F-62E8B92CB7D5}"/>
              </a:ext>
            </a:extLst>
          </p:cNvPr>
          <p:cNvPicPr>
            <a:picLocks noChangeAspect="1"/>
          </p:cNvPicPr>
          <p:nvPr/>
        </p:nvPicPr>
        <p:blipFill>
          <a:blip r:embed="rId2"/>
          <a:stretch>
            <a:fillRect/>
          </a:stretch>
        </p:blipFill>
        <p:spPr>
          <a:xfrm>
            <a:off x="374650" y="6271872"/>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F83AFF39-D1D6-4899-8B2A-095A2781A5DA}"/>
              </a:ext>
            </a:extLst>
          </p:cNvPr>
          <p:cNvPicPr>
            <a:picLocks noChangeAspect="1"/>
          </p:cNvPicPr>
          <p:nvPr userDrawn="1"/>
        </p:nvPicPr>
        <p:blipFill>
          <a:blip r:embed="rId2"/>
          <a:stretch>
            <a:fillRect/>
          </a:stretch>
        </p:blipFill>
        <p:spPr>
          <a:xfrm>
            <a:off x="374650" y="6271872"/>
            <a:ext cx="457200" cy="457200"/>
          </a:xfrm>
          <a:prstGeom prst="rect">
            <a:avLst/>
          </a:prstGeom>
        </p:spPr>
      </p:pic>
    </p:spTree>
    <p:extLst>
      <p:ext uri="{BB962C8B-B14F-4D97-AF65-F5344CB8AC3E}">
        <p14:creationId xmlns:p14="http://schemas.microsoft.com/office/powerpoint/2010/main" val="1584992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normAutofit/>
          </a:bodyPr>
          <a:lstStyle>
            <a:lvl1pPr algn="ctr">
              <a:defRPr sz="5400">
                <a:solidFill>
                  <a:schemeClr val="accent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p:nvSpPr>
        <p:spPr>
          <a:xfrm>
            <a:off x="0" y="0"/>
            <a:ext cx="12191999" cy="284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Picture 8" descr="Logo&#10;&#10;Description automatically generated">
            <a:extLst>
              <a:ext uri="{FF2B5EF4-FFF2-40B4-BE49-F238E27FC236}">
                <a16:creationId xmlns:a16="http://schemas.microsoft.com/office/drawing/2014/main" id="{BDD81393-64FB-4302-A5CA-29BBC7938B13}"/>
              </a:ext>
            </a:extLst>
          </p:cNvPr>
          <p:cNvPicPr>
            <a:picLocks noChangeAspect="1"/>
          </p:cNvPicPr>
          <p:nvPr/>
        </p:nvPicPr>
        <p:blipFill>
          <a:blip r:embed="rId2"/>
          <a:stretch>
            <a:fillRect/>
          </a:stretch>
        </p:blipFill>
        <p:spPr>
          <a:xfrm>
            <a:off x="371474" y="6330882"/>
            <a:ext cx="457200" cy="457200"/>
          </a:xfrm>
          <a:prstGeom prst="rect">
            <a:avLst/>
          </a:prstGeom>
        </p:spPr>
      </p:pic>
      <p:sp>
        <p:nvSpPr>
          <p:cNvPr id="12" name="Rectangle 11">
            <a:extLst>
              <a:ext uri="{FF2B5EF4-FFF2-40B4-BE49-F238E27FC236}">
                <a16:creationId xmlns:a16="http://schemas.microsoft.com/office/drawing/2014/main" id="{4184C3EB-931A-45E6-B2A2-5095141A3414}"/>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 name="Picture 12" descr="Logo&#10;&#10;Description automatically generated">
            <a:extLst>
              <a:ext uri="{FF2B5EF4-FFF2-40B4-BE49-F238E27FC236}">
                <a16:creationId xmlns:a16="http://schemas.microsoft.com/office/drawing/2014/main" id="{D8D58D4E-AA68-4FC5-A34A-C3AB9432275C}"/>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506621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p:nvSpPr>
        <p:spPr>
          <a:xfrm>
            <a:off x="371475" y="3643800"/>
            <a:ext cx="11520488" cy="2602762"/>
          </a:xfrm>
          <a:prstGeom prst="rect">
            <a:avLst/>
          </a:prstGeom>
          <a:solidFill>
            <a:srgbClr val="B0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F9D54C14-DCA1-461F-A1CB-B0E283B8F781}"/>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11" name="Straight Connector 10">
            <a:extLst>
              <a:ext uri="{FF2B5EF4-FFF2-40B4-BE49-F238E27FC236}">
                <a16:creationId xmlns:a16="http://schemas.microsoft.com/office/drawing/2014/main" id="{62A1C07D-669C-45B7-80EC-D184942B3C11}"/>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10;&#10;Description automatically generated">
            <a:extLst>
              <a:ext uri="{FF2B5EF4-FFF2-40B4-BE49-F238E27FC236}">
                <a16:creationId xmlns:a16="http://schemas.microsoft.com/office/drawing/2014/main" id="{D02F1026-E4F5-40C0-940E-64BF75C9D9CC}"/>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5308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overnmental cover">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960951B-EBD7-4187-AC1B-CE7B15B9F182}"/>
              </a:ext>
            </a:extLst>
          </p:cNvPr>
          <p:cNvCxnSpPr>
            <a:cxnSpLocks/>
          </p:cNvCxnSpPr>
          <p:nvPr userDrawn="1"/>
        </p:nvCxnSpPr>
        <p:spPr>
          <a:xfrm>
            <a:off x="1124487"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B9DC41B-CF01-49BC-869E-E9541311DE97}"/>
              </a:ext>
            </a:extLst>
          </p:cNvPr>
          <p:cNvSpPr/>
          <p:nvPr userDrawn="1"/>
        </p:nvSpPr>
        <p:spPr>
          <a:xfrm>
            <a:off x="1150189" y="0"/>
            <a:ext cx="1104181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3337C22A-20EB-4A29-BF71-6F67BD8A83D2}"/>
              </a:ext>
            </a:extLst>
          </p:cNvPr>
          <p:cNvPicPr>
            <a:picLocks noChangeAspect="1"/>
          </p:cNvPicPr>
          <p:nvPr userDrawn="1"/>
        </p:nvPicPr>
        <p:blipFill rotWithShape="1">
          <a:blip r:embed="rId2">
            <a:alphaModFix amt="15000"/>
          </a:blip>
          <a:srcRect l="26456" t="-241" r="2975" b="-9503"/>
          <a:stretch/>
        </p:blipFill>
        <p:spPr>
          <a:xfrm>
            <a:off x="1141563" y="0"/>
            <a:ext cx="11052957" cy="7526215"/>
          </a:xfrm>
          <a:prstGeom prst="rect">
            <a:avLst/>
          </a:prstGeom>
        </p:spPr>
      </p:pic>
      <p:pic>
        <p:nvPicPr>
          <p:cNvPr id="12" name="Picture 11" descr="A picture containing outdoor, night&#10;&#10;Description automatically generated">
            <a:extLst>
              <a:ext uri="{FF2B5EF4-FFF2-40B4-BE49-F238E27FC236}">
                <a16:creationId xmlns:a16="http://schemas.microsoft.com/office/drawing/2014/main" id="{DB57D3B1-EC9D-418D-919B-DBAAF85126C8}"/>
              </a:ext>
            </a:extLst>
          </p:cNvPr>
          <p:cNvPicPr>
            <a:picLocks noChangeAspect="1"/>
          </p:cNvPicPr>
          <p:nvPr userDrawn="1"/>
        </p:nvPicPr>
        <p:blipFill rotWithShape="1">
          <a:blip r:embed="rId3">
            <a:alphaModFix amt="5000"/>
          </a:blip>
          <a:srcRect t="15390"/>
          <a:stretch/>
        </p:blipFill>
        <p:spPr>
          <a:xfrm flipH="1">
            <a:off x="1150189" y="14137"/>
            <a:ext cx="11052957" cy="6858001"/>
          </a:xfrm>
          <a:prstGeom prst="rect">
            <a:avLst/>
          </a:prstGeom>
        </p:spPr>
      </p:pic>
      <p:sp>
        <p:nvSpPr>
          <p:cNvPr id="11" name="Title 1">
            <a:extLst>
              <a:ext uri="{FF2B5EF4-FFF2-40B4-BE49-F238E27FC236}">
                <a16:creationId xmlns:a16="http://schemas.microsoft.com/office/drawing/2014/main" id="{3FFFFC7B-37CB-4834-9FCA-7C57AC441153}"/>
              </a:ext>
            </a:extLst>
          </p:cNvPr>
          <p:cNvSpPr>
            <a:spLocks noGrp="1"/>
          </p:cNvSpPr>
          <p:nvPr>
            <p:ph type="ctrTitle"/>
          </p:nvPr>
        </p:nvSpPr>
        <p:spPr>
          <a:xfrm>
            <a:off x="7047781" y="2294626"/>
            <a:ext cx="4702712" cy="2297025"/>
          </a:xfrm>
          <a:prstGeom prst="rect">
            <a:avLst/>
          </a:prstGeom>
        </p:spPr>
        <p:txBody>
          <a:bodyPr lIns="0" rIns="0" anchor="b">
            <a:normAutofit/>
          </a:bodyPr>
          <a:lstStyle>
            <a:lvl1pPr algn="l">
              <a:defRPr sz="4000" b="0" i="0" cap="none" baseline="0">
                <a:solidFill>
                  <a:schemeClr val="bg1"/>
                </a:solidFill>
                <a:latin typeface="+mj-lt"/>
              </a:defRPr>
            </a:lvl1pPr>
          </a:lstStyle>
          <a:p>
            <a:r>
              <a:rPr lang="en-US"/>
              <a:t>Click to edit Master title style</a:t>
            </a:r>
            <a:endParaRPr lang="en-US" dirty="0"/>
          </a:p>
        </p:txBody>
      </p:sp>
      <p:sp>
        <p:nvSpPr>
          <p:cNvPr id="15" name="Rectangle 14">
            <a:extLst>
              <a:ext uri="{FF2B5EF4-FFF2-40B4-BE49-F238E27FC236}">
                <a16:creationId xmlns:a16="http://schemas.microsoft.com/office/drawing/2014/main" id="{2CFF9F09-69E2-4F33-ACBF-89CA5E807BC9}"/>
              </a:ext>
            </a:extLst>
          </p:cNvPr>
          <p:cNvSpPr/>
          <p:nvPr userDrawn="1"/>
        </p:nvSpPr>
        <p:spPr>
          <a:xfrm>
            <a:off x="9057648" y="342615"/>
            <a:ext cx="2816973" cy="73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94671809-600F-479A-905D-C1FDE5CAFF4A}"/>
              </a:ext>
            </a:extLst>
          </p:cNvPr>
          <p:cNvSpPr>
            <a:spLocks noGrp="1"/>
          </p:cNvSpPr>
          <p:nvPr>
            <p:ph type="body" idx="13" hasCustomPrompt="1"/>
          </p:nvPr>
        </p:nvSpPr>
        <p:spPr>
          <a:xfrm>
            <a:off x="7047781" y="5368362"/>
            <a:ext cx="4179375" cy="356463"/>
          </a:xfrm>
          <a:prstGeom prst="rect">
            <a:avLst/>
          </a:prstGeom>
        </p:spPr>
        <p:txBody>
          <a:bodyPr lIns="0" rIns="0">
            <a:noAutofit/>
          </a:bodyPr>
          <a:lstStyle>
            <a:lvl1pPr marL="0" indent="0">
              <a:buNone/>
              <a:defRPr sz="1733" b="0" i="0" cap="none" spc="300" baseline="0">
                <a:solidFill>
                  <a:schemeClr val="bg1"/>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goes here</a:t>
            </a:r>
          </a:p>
        </p:txBody>
      </p:sp>
    </p:spTree>
    <p:extLst>
      <p:ext uri="{BB962C8B-B14F-4D97-AF65-F5344CB8AC3E}">
        <p14:creationId xmlns:p14="http://schemas.microsoft.com/office/powerpoint/2010/main" val="2298267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p:nvSpPr>
        <p:spPr>
          <a:xfrm>
            <a:off x="8673131" y="1233488"/>
            <a:ext cx="3210339" cy="12715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Logo&#10;&#10;Description automatically generated">
            <a:extLst>
              <a:ext uri="{FF2B5EF4-FFF2-40B4-BE49-F238E27FC236}">
                <a16:creationId xmlns:a16="http://schemas.microsoft.com/office/drawing/2014/main" id="{85F011C6-E83B-429D-9908-019FF94AF561}"/>
              </a:ext>
            </a:extLst>
          </p:cNvPr>
          <p:cNvPicPr>
            <a:picLocks noChangeAspect="1"/>
          </p:cNvPicPr>
          <p:nvPr/>
        </p:nvPicPr>
        <p:blipFill>
          <a:blip r:embed="rId2"/>
          <a:stretch>
            <a:fillRect/>
          </a:stretch>
        </p:blipFill>
        <p:spPr>
          <a:xfrm>
            <a:off x="371474" y="6330882"/>
            <a:ext cx="457200" cy="457200"/>
          </a:xfrm>
          <a:prstGeom prst="rect">
            <a:avLst/>
          </a:prstGeom>
        </p:spPr>
      </p:pic>
      <p:sp>
        <p:nvSpPr>
          <p:cNvPr id="16" name="Rectangle 15">
            <a:extLst>
              <a:ext uri="{FF2B5EF4-FFF2-40B4-BE49-F238E27FC236}">
                <a16:creationId xmlns:a16="http://schemas.microsoft.com/office/drawing/2014/main" id="{F2A933EC-ECFA-46C5-8DC1-24433BF1AE81}"/>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4073F33-2C64-4D53-A534-9DDCD3245608}"/>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Logo&#10;&#10;Description automatically generated">
            <a:extLst>
              <a:ext uri="{FF2B5EF4-FFF2-40B4-BE49-F238E27FC236}">
                <a16:creationId xmlns:a16="http://schemas.microsoft.com/office/drawing/2014/main" id="{FFE1327F-2300-493D-902B-BF8E10AAC3D6}"/>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3994781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p:nvSpPr>
        <p:spPr>
          <a:xfrm>
            <a:off x="6319836" y="1233488"/>
            <a:ext cx="5572125" cy="929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pic>
        <p:nvPicPr>
          <p:cNvPr id="11" name="Picture 10" descr="Logo&#10;&#10;Description automatically generated">
            <a:extLst>
              <a:ext uri="{FF2B5EF4-FFF2-40B4-BE49-F238E27FC236}">
                <a16:creationId xmlns:a16="http://schemas.microsoft.com/office/drawing/2014/main" id="{D6A00422-4D66-40F7-9751-0F9E0E656D26}"/>
              </a:ext>
            </a:extLst>
          </p:cNvPr>
          <p:cNvPicPr>
            <a:picLocks noChangeAspect="1"/>
          </p:cNvPicPr>
          <p:nvPr/>
        </p:nvPicPr>
        <p:blipFill>
          <a:blip r:embed="rId2"/>
          <a:stretch>
            <a:fillRect/>
          </a:stretch>
        </p:blipFill>
        <p:spPr>
          <a:xfrm>
            <a:off x="371474" y="6330882"/>
            <a:ext cx="457200" cy="457200"/>
          </a:xfrm>
          <a:prstGeom prst="rect">
            <a:avLst/>
          </a:prstGeom>
        </p:spPr>
      </p:pic>
      <p:pic>
        <p:nvPicPr>
          <p:cNvPr id="14" name="Picture 13" descr="Logo&#10;&#10;Description automatically generated">
            <a:extLst>
              <a:ext uri="{FF2B5EF4-FFF2-40B4-BE49-F238E27FC236}">
                <a16:creationId xmlns:a16="http://schemas.microsoft.com/office/drawing/2014/main" id="{DC807CED-0490-40BC-9DF5-ABAA9F6A3F35}"/>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2296746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p:nvSpPr>
        <p:spPr>
          <a:xfrm>
            <a:off x="4615257" y="1233489"/>
            <a:ext cx="2371952" cy="5148262"/>
          </a:xfrm>
          <a:prstGeom prst="rect">
            <a:avLst/>
          </a:prstGeom>
          <a:solidFill>
            <a:srgbClr val="B0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grpSp>
        <p:nvGrpSpPr>
          <p:cNvPr id="25" name="Group 24">
            <a:extLst>
              <a:ext uri="{FF2B5EF4-FFF2-40B4-BE49-F238E27FC236}">
                <a16:creationId xmlns:a16="http://schemas.microsoft.com/office/drawing/2014/main" id="{2F014BA6-4329-4C51-B0BA-2885F596E9FE}"/>
              </a:ext>
            </a:extLst>
          </p:cNvPr>
          <p:cNvGrpSpPr/>
          <p:nvPr userDrawn="1"/>
        </p:nvGrpSpPr>
        <p:grpSpPr>
          <a:xfrm>
            <a:off x="4842107" y="2462886"/>
            <a:ext cx="1918252" cy="2689468"/>
            <a:chOff x="4790661" y="2266122"/>
            <a:chExt cx="1918252" cy="2852530"/>
          </a:xfrm>
        </p:grpSpPr>
        <p:cxnSp>
          <p:nvCxnSpPr>
            <p:cNvPr id="26" name="Straight Connector 25">
              <a:extLst>
                <a:ext uri="{FF2B5EF4-FFF2-40B4-BE49-F238E27FC236}">
                  <a16:creationId xmlns:a16="http://schemas.microsoft.com/office/drawing/2014/main" id="{F98F077F-F95D-4254-AE15-C6CA92590B5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F016B9-B4CE-4BBF-9B66-F7B1E1BCC79F}"/>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01C03F-7CF7-470A-8902-D6E8247540FC}"/>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9858B9D3-B430-4839-8244-91C7F27C7C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07747C8E-FD48-44B8-94AE-2B4790D1A030}"/>
              </a:ext>
            </a:extLst>
          </p:cNvPr>
          <p:cNvGrpSpPr/>
          <p:nvPr userDrawn="1"/>
        </p:nvGrpSpPr>
        <p:grpSpPr>
          <a:xfrm>
            <a:off x="7090100" y="2462886"/>
            <a:ext cx="4801862" cy="2689468"/>
            <a:chOff x="4790661" y="2266122"/>
            <a:chExt cx="1918252" cy="2852530"/>
          </a:xfrm>
        </p:grpSpPr>
        <p:cxnSp>
          <p:nvCxnSpPr>
            <p:cNvPr id="32" name="Straight Connector 31">
              <a:extLst>
                <a:ext uri="{FF2B5EF4-FFF2-40B4-BE49-F238E27FC236}">
                  <a16:creationId xmlns:a16="http://schemas.microsoft.com/office/drawing/2014/main" id="{79D16F3C-8F0D-4609-920D-7F5815953B84}"/>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9BCB2A-303D-46FA-B546-BBD1A3A25C8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C0EE70-6F7B-4FCE-AEA0-CA90B2C38526}"/>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7544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p:nvSpPr>
        <p:spPr>
          <a:xfrm>
            <a:off x="371475" y="3773172"/>
            <a:ext cx="2293200" cy="2427601"/>
          </a:xfrm>
          <a:prstGeom prst="rect">
            <a:avLst/>
          </a:prstGeom>
          <a:solidFill>
            <a:srgbClr val="B0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pic>
        <p:nvPicPr>
          <p:cNvPr id="21" name="Picture 20" descr="Logo&#10;&#10;Description automatically generated">
            <a:extLst>
              <a:ext uri="{FF2B5EF4-FFF2-40B4-BE49-F238E27FC236}">
                <a16:creationId xmlns:a16="http://schemas.microsoft.com/office/drawing/2014/main" id="{404435DF-4687-42D0-880E-F9A4C8A946A9}"/>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22" name="Straight Connector 21">
            <a:extLst>
              <a:ext uri="{FF2B5EF4-FFF2-40B4-BE49-F238E27FC236}">
                <a16:creationId xmlns:a16="http://schemas.microsoft.com/office/drawing/2014/main" id="{2A65DF84-F542-4A08-A722-62A810EFA76C}"/>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Picture 39" descr="Logo&#10;&#10;Description automatically generated">
            <a:extLst>
              <a:ext uri="{FF2B5EF4-FFF2-40B4-BE49-F238E27FC236}">
                <a16:creationId xmlns:a16="http://schemas.microsoft.com/office/drawing/2014/main" id="{09B804D9-3186-45CE-B535-B29BCC61219F}"/>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785147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28379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pic>
        <p:nvPicPr>
          <p:cNvPr id="6" name="Picture 5" descr="Logo&#10;&#10;Description automatically generated">
            <a:extLst>
              <a:ext uri="{FF2B5EF4-FFF2-40B4-BE49-F238E27FC236}">
                <a16:creationId xmlns:a16="http://schemas.microsoft.com/office/drawing/2014/main" id="{911531D2-51D3-4292-9354-09B6E1812924}"/>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7" name="Straight Connector 6">
            <a:extLst>
              <a:ext uri="{FF2B5EF4-FFF2-40B4-BE49-F238E27FC236}">
                <a16:creationId xmlns:a16="http://schemas.microsoft.com/office/drawing/2014/main" id="{324C7D18-4624-453F-87DC-CD9240A89782}"/>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3EFD3DF6-480A-46C7-AE0B-649894B9C71C}"/>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211503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pic>
        <p:nvPicPr>
          <p:cNvPr id="7" name="Picture 6" descr="Logo&#10;&#10;Description automatically generated">
            <a:extLst>
              <a:ext uri="{FF2B5EF4-FFF2-40B4-BE49-F238E27FC236}">
                <a16:creationId xmlns:a16="http://schemas.microsoft.com/office/drawing/2014/main" id="{F06D4E95-BAF1-4A9C-8E05-65A87A782932}"/>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8" name="Straight Connector 7">
            <a:extLst>
              <a:ext uri="{FF2B5EF4-FFF2-40B4-BE49-F238E27FC236}">
                <a16:creationId xmlns:a16="http://schemas.microsoft.com/office/drawing/2014/main" id="{11844227-6F8F-4C76-8408-578A1B7BE28B}"/>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1382DF21-9854-4723-A419-E06C50D540D7}"/>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511887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ECE6E7BC-09E3-4902-BC31-C9FC3A6C5950}"/>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9" name="Straight Connector 8">
            <a:extLst>
              <a:ext uri="{FF2B5EF4-FFF2-40B4-BE49-F238E27FC236}">
                <a16:creationId xmlns:a16="http://schemas.microsoft.com/office/drawing/2014/main" id="{5846B5E5-0CFE-4B9F-9FEC-95238A4964D6}"/>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12CBD7-76BF-4C7D-B446-B9AD6AB80696}"/>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3FFF9236-5B5C-43DA-AAFB-4FFF5252BD9C}"/>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204667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960951B-EBD7-4187-AC1B-CE7B15B9F182}"/>
              </a:ext>
            </a:extLst>
          </p:cNvPr>
          <p:cNvCxnSpPr>
            <a:cxnSpLocks/>
          </p:cNvCxnSpPr>
          <p:nvPr userDrawn="1"/>
        </p:nvCxnSpPr>
        <p:spPr>
          <a:xfrm>
            <a:off x="1124487"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9E7A513-3C80-4388-B86F-BAEBE3241528}"/>
              </a:ext>
            </a:extLst>
          </p:cNvPr>
          <p:cNvSpPr/>
          <p:nvPr userDrawn="1"/>
        </p:nvSpPr>
        <p:spPr>
          <a:xfrm>
            <a:off x="1138687" y="0"/>
            <a:ext cx="110533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logo&#10;&#10;Description automatically generated">
            <a:extLst>
              <a:ext uri="{FF2B5EF4-FFF2-40B4-BE49-F238E27FC236}">
                <a16:creationId xmlns:a16="http://schemas.microsoft.com/office/drawing/2014/main" id="{ACA20A28-EECE-4D36-88AA-2AFCB2E304CF}"/>
              </a:ext>
            </a:extLst>
          </p:cNvPr>
          <p:cNvPicPr>
            <a:picLocks noChangeAspect="1"/>
          </p:cNvPicPr>
          <p:nvPr userDrawn="1"/>
        </p:nvPicPr>
        <p:blipFill>
          <a:blip r:embed="rId2"/>
          <a:stretch>
            <a:fillRect/>
          </a:stretch>
        </p:blipFill>
        <p:spPr>
          <a:xfrm>
            <a:off x="296612" y="6081145"/>
            <a:ext cx="548640" cy="548640"/>
          </a:xfrm>
          <a:prstGeom prst="rect">
            <a:avLst/>
          </a:prstGeom>
        </p:spPr>
      </p:pic>
      <p:pic>
        <p:nvPicPr>
          <p:cNvPr id="4" name="Picture 3">
            <a:extLst>
              <a:ext uri="{FF2B5EF4-FFF2-40B4-BE49-F238E27FC236}">
                <a16:creationId xmlns:a16="http://schemas.microsoft.com/office/drawing/2014/main" id="{F80570D9-BF9C-4387-AE03-E3F22412EED7}"/>
              </a:ext>
            </a:extLst>
          </p:cNvPr>
          <p:cNvPicPr>
            <a:picLocks noChangeAspect="1"/>
          </p:cNvPicPr>
          <p:nvPr userDrawn="1"/>
        </p:nvPicPr>
        <p:blipFill rotWithShape="1">
          <a:blip r:embed="rId3">
            <a:alphaModFix amt="20000"/>
          </a:blip>
          <a:srcRect l="1823"/>
          <a:stretch/>
        </p:blipFill>
        <p:spPr>
          <a:xfrm>
            <a:off x="1124487" y="0"/>
            <a:ext cx="11053313" cy="6858000"/>
          </a:xfrm>
          <a:prstGeom prst="rect">
            <a:avLst/>
          </a:prstGeom>
        </p:spPr>
      </p:pic>
      <p:sp>
        <p:nvSpPr>
          <p:cNvPr id="15" name="TextBox 14">
            <a:extLst>
              <a:ext uri="{FF2B5EF4-FFF2-40B4-BE49-F238E27FC236}">
                <a16:creationId xmlns:a16="http://schemas.microsoft.com/office/drawing/2014/main" id="{9F0FFBFB-85C5-4468-83D3-87E74EA7BF11}"/>
              </a:ext>
            </a:extLst>
          </p:cNvPr>
          <p:cNvSpPr txBox="1"/>
          <p:nvPr userDrawn="1"/>
        </p:nvSpPr>
        <p:spPr>
          <a:xfrm>
            <a:off x="1569943" y="1291460"/>
            <a:ext cx="10162400" cy="1323439"/>
          </a:xfrm>
          <a:prstGeom prst="rect">
            <a:avLst/>
          </a:prstGeom>
          <a:noFill/>
        </p:spPr>
        <p:txBody>
          <a:bodyPr wrap="square" rtlCol="0">
            <a:spAutoFit/>
          </a:bodyPr>
          <a:lstStyle/>
          <a:p>
            <a:pPr algn="l"/>
            <a:r>
              <a:rPr lang="en-US" sz="8000" dirty="0">
                <a:solidFill>
                  <a:schemeClr val="bg1"/>
                </a:solidFill>
                <a:latin typeface="+mj-lt"/>
              </a:rPr>
              <a:t>QUESTIONS?</a:t>
            </a:r>
          </a:p>
        </p:txBody>
      </p:sp>
      <p:sp>
        <p:nvSpPr>
          <p:cNvPr id="19" name="Text Placeholder 6">
            <a:extLst>
              <a:ext uri="{FF2B5EF4-FFF2-40B4-BE49-F238E27FC236}">
                <a16:creationId xmlns:a16="http://schemas.microsoft.com/office/drawing/2014/main" id="{94C134B5-4AD0-4E4B-8068-D0371518CB7A}"/>
              </a:ext>
            </a:extLst>
          </p:cNvPr>
          <p:cNvSpPr>
            <a:spLocks noGrp="1"/>
          </p:cNvSpPr>
          <p:nvPr>
            <p:ph type="body" sz="quarter" idx="12" hasCustomPrompt="1"/>
          </p:nvPr>
        </p:nvSpPr>
        <p:spPr>
          <a:xfrm>
            <a:off x="5587280" y="4038568"/>
            <a:ext cx="3187700" cy="1117600"/>
          </a:xfrm>
          <a:prstGeom prst="rect">
            <a:avLst/>
          </a:prstGeom>
        </p:spPr>
        <p:txBody>
          <a:bodyPr lIns="91440" rIns="91440">
            <a:noAutofit/>
          </a:bodyPr>
          <a:lstStyle>
            <a:lvl1pPr algn="l">
              <a:buNone/>
              <a:defRPr sz="1333">
                <a:solidFill>
                  <a:schemeClr val="bg1"/>
                </a:solidFill>
              </a:defRPr>
            </a:lvl1pPr>
          </a:lstStyle>
          <a:p>
            <a:pPr lvl="0"/>
            <a:r>
              <a:rPr lang="en-US" dirty="0"/>
              <a:t>Name &amp; Contact Information</a:t>
            </a:r>
          </a:p>
          <a:p>
            <a:pPr lvl="0"/>
            <a:endParaRPr lang="en-US" dirty="0"/>
          </a:p>
          <a:p>
            <a:pPr lvl="0"/>
            <a:endParaRPr lang="en-US" dirty="0"/>
          </a:p>
          <a:p>
            <a:pPr lvl="0"/>
            <a:endParaRPr lang="en-US" dirty="0"/>
          </a:p>
        </p:txBody>
      </p:sp>
      <p:sp>
        <p:nvSpPr>
          <p:cNvPr id="18" name="Text Placeholder 6">
            <a:extLst>
              <a:ext uri="{FF2B5EF4-FFF2-40B4-BE49-F238E27FC236}">
                <a16:creationId xmlns:a16="http://schemas.microsoft.com/office/drawing/2014/main" id="{35E215E3-D22F-476D-AE18-ED79401CA80F}"/>
              </a:ext>
            </a:extLst>
          </p:cNvPr>
          <p:cNvSpPr>
            <a:spLocks noGrp="1"/>
          </p:cNvSpPr>
          <p:nvPr>
            <p:ph type="body" sz="quarter" idx="11" hasCustomPrompt="1"/>
          </p:nvPr>
        </p:nvSpPr>
        <p:spPr>
          <a:xfrm>
            <a:off x="1791271" y="4042178"/>
            <a:ext cx="3058691" cy="1117600"/>
          </a:xfrm>
          <a:prstGeom prst="rect">
            <a:avLst/>
          </a:prstGeom>
        </p:spPr>
        <p:txBody>
          <a:bodyPr lIns="91440" rIns="91440">
            <a:noAutofit/>
          </a:bodyPr>
          <a:lstStyle>
            <a:lvl1pPr algn="l">
              <a:buNone/>
              <a:defRPr sz="1333">
                <a:solidFill>
                  <a:schemeClr val="bg1"/>
                </a:solidFill>
              </a:defRPr>
            </a:lvl1pPr>
          </a:lstStyle>
          <a:p>
            <a:pPr lvl="0"/>
            <a:r>
              <a:rPr lang="en-US" dirty="0"/>
              <a:t>Name &amp; Contact Information</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444516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pic>
        <p:nvPicPr>
          <p:cNvPr id="12" name="Picture 11" descr="Logo&#10;&#10;Description automatically generated">
            <a:extLst>
              <a:ext uri="{FF2B5EF4-FFF2-40B4-BE49-F238E27FC236}">
                <a16:creationId xmlns:a16="http://schemas.microsoft.com/office/drawing/2014/main" id="{F8377764-565E-4B88-8847-4C1A603CE5BB}"/>
              </a:ext>
            </a:extLst>
          </p:cNvPr>
          <p:cNvPicPr>
            <a:picLocks noChangeAspect="1"/>
          </p:cNvPicPr>
          <p:nvPr/>
        </p:nvPicPr>
        <p:blipFill>
          <a:blip r:embed="rId2"/>
          <a:stretch>
            <a:fillRect/>
          </a:stretch>
        </p:blipFill>
        <p:spPr>
          <a:xfrm>
            <a:off x="371474" y="6330882"/>
            <a:ext cx="457200" cy="457200"/>
          </a:xfrm>
          <a:prstGeom prst="rect">
            <a:avLst/>
          </a:prstGeom>
        </p:spPr>
      </p:pic>
      <p:cxnSp>
        <p:nvCxnSpPr>
          <p:cNvPr id="13" name="Straight Connector 12">
            <a:extLst>
              <a:ext uri="{FF2B5EF4-FFF2-40B4-BE49-F238E27FC236}">
                <a16:creationId xmlns:a16="http://schemas.microsoft.com/office/drawing/2014/main" id="{4104891C-C15A-4F88-AAD0-21F112BED77B}"/>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FC1EA037-696E-4668-974D-C1B3939B3625}"/>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434500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Box 30">
            <a:extLst>
              <a:ext uri="{FF2B5EF4-FFF2-40B4-BE49-F238E27FC236}">
                <a16:creationId xmlns:a16="http://schemas.microsoft.com/office/drawing/2014/main" id="{3352B982-E786-494D-BA69-0CF1302E77CF}"/>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8" name="Text Box 29">
            <a:extLst>
              <a:ext uri="{FF2B5EF4-FFF2-40B4-BE49-F238E27FC236}">
                <a16:creationId xmlns:a16="http://schemas.microsoft.com/office/drawing/2014/main" id="{14B05132-21D4-4410-B7D8-5155D55FD39C}"/>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10" name="Picture 9" descr="Logo&#10;&#10;Description automatically generated">
            <a:extLst>
              <a:ext uri="{FF2B5EF4-FFF2-40B4-BE49-F238E27FC236}">
                <a16:creationId xmlns:a16="http://schemas.microsoft.com/office/drawing/2014/main" id="{0BA7CC56-BE2E-42C9-8A69-8C5544ED2B1F}"/>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099937773"/>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41B1-E586-4D9E-8E25-FFE1D4591397}"/>
              </a:ext>
            </a:extLst>
          </p:cNvPr>
          <p:cNvSpPr>
            <a:spLocks noGrp="1"/>
          </p:cNvSpPr>
          <p:nvPr>
            <p:ph type="title"/>
          </p:nvPr>
        </p:nvSpPr>
        <p:spPr>
          <a:xfrm>
            <a:off x="838200" y="365125"/>
            <a:ext cx="10515600" cy="1033907"/>
          </a:xfrm>
          <a:prstGeom prst="rect">
            <a:avLst/>
          </a:prstGeom>
        </p:spPr>
        <p:txBody>
          <a:bodyPr>
            <a:normAutofit/>
          </a:bodyPr>
          <a:lstStyle>
            <a:lvl1pPr>
              <a:defRPr sz="4000" b="1">
                <a:solidFill>
                  <a:srgbClr val="002060"/>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AA23AF-633A-41BA-9AAE-DDA6F73D47CE}"/>
              </a:ext>
            </a:extLst>
          </p:cNvPr>
          <p:cNvSpPr>
            <a:spLocks noGrp="1"/>
          </p:cNvSpPr>
          <p:nvPr>
            <p:ph idx="1"/>
          </p:nvPr>
        </p:nvSpPr>
        <p:spPr>
          <a:xfrm>
            <a:off x="838200" y="1563624"/>
            <a:ext cx="10515600" cy="4613339"/>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B740B7FE-C3DD-4D18-8D29-FD73119A74A0}"/>
              </a:ext>
            </a:extLst>
          </p:cNvPr>
          <p:cNvPicPr>
            <a:picLocks noChangeAspect="1"/>
          </p:cNvPicPr>
          <p:nvPr userDrawn="1"/>
        </p:nvPicPr>
        <p:blipFill>
          <a:blip r:embed="rId2"/>
          <a:stretch>
            <a:fillRect/>
          </a:stretch>
        </p:blipFill>
        <p:spPr>
          <a:xfrm>
            <a:off x="371474" y="6330882"/>
            <a:ext cx="457200" cy="457200"/>
          </a:xfrm>
          <a:prstGeom prst="rect">
            <a:avLst/>
          </a:prstGeom>
        </p:spPr>
      </p:pic>
      <p:sp>
        <p:nvSpPr>
          <p:cNvPr id="6" name="Text Box 30">
            <a:extLst>
              <a:ext uri="{FF2B5EF4-FFF2-40B4-BE49-F238E27FC236}">
                <a16:creationId xmlns:a16="http://schemas.microsoft.com/office/drawing/2014/main" id="{6639B838-325F-4CB5-9455-126A233E1207}"/>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8" name="Text Box 29">
            <a:extLst>
              <a:ext uri="{FF2B5EF4-FFF2-40B4-BE49-F238E27FC236}">
                <a16:creationId xmlns:a16="http://schemas.microsoft.com/office/drawing/2014/main" id="{CE58A8B9-E005-4FEE-9ED8-9C4CB27DCA03}"/>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25079844"/>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54DB-603A-4971-8E12-3296E541C44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B84F33-4F18-4FEE-9AB1-1ABE8EF6234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89223-0E11-4C2A-8910-F7336FD16EFD}"/>
              </a:ext>
            </a:extLst>
          </p:cNvPr>
          <p:cNvSpPr>
            <a:spLocks noGrp="1"/>
          </p:cNvSpPr>
          <p:nvPr>
            <p:ph type="dt" sz="half" idx="10"/>
          </p:nvPr>
        </p:nvSpPr>
        <p:spPr/>
        <p:txBody>
          <a:bodyPr/>
          <a:lstStyle/>
          <a:p>
            <a:fld id="{6B124A37-7B81-45E4-BF32-55216176C837}" type="datetimeFigureOut">
              <a:rPr lang="en-US" smtClean="0"/>
              <a:t>8/11/2025</a:t>
            </a:fld>
            <a:endParaRPr lang="en-US"/>
          </a:p>
        </p:txBody>
      </p:sp>
      <p:sp>
        <p:nvSpPr>
          <p:cNvPr id="5" name="Footer Placeholder 4">
            <a:extLst>
              <a:ext uri="{FF2B5EF4-FFF2-40B4-BE49-F238E27FC236}">
                <a16:creationId xmlns:a16="http://schemas.microsoft.com/office/drawing/2014/main" id="{44DFA43D-FA58-4261-ADD4-E1E600A3C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97BEC-C1B3-4065-B37A-0483D87F57E6}"/>
              </a:ext>
            </a:extLst>
          </p:cNvPr>
          <p:cNvSpPr>
            <a:spLocks noGrp="1"/>
          </p:cNvSpPr>
          <p:nvPr>
            <p:ph type="sldNum" sz="quarter" idx="12"/>
          </p:nvPr>
        </p:nvSpPr>
        <p:spPr/>
        <p:txBody>
          <a:bodyPr/>
          <a:lstStyle/>
          <a:p>
            <a:fld id="{104C38C6-0F63-4EDE-B5DA-35808310F00D}" type="slidenum">
              <a:rPr lang="en-US" smtClean="0"/>
              <a:t>‹#›</a:t>
            </a:fld>
            <a:endParaRPr lang="en-US"/>
          </a:p>
        </p:txBody>
      </p:sp>
      <p:sp>
        <p:nvSpPr>
          <p:cNvPr id="7" name="Text Box 30">
            <a:extLst>
              <a:ext uri="{FF2B5EF4-FFF2-40B4-BE49-F238E27FC236}">
                <a16:creationId xmlns:a16="http://schemas.microsoft.com/office/drawing/2014/main" id="{5AD50FA8-02FC-49AD-9EB2-068EE779E037}"/>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8" name="Text Box 29">
            <a:extLst>
              <a:ext uri="{FF2B5EF4-FFF2-40B4-BE49-F238E27FC236}">
                <a16:creationId xmlns:a16="http://schemas.microsoft.com/office/drawing/2014/main" id="{A7A72DD0-8D43-4DE2-B8A9-912FCC83C4B7}"/>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9" name="Picture 8" descr="Logo&#10;&#10;Description automatically generated">
            <a:extLst>
              <a:ext uri="{FF2B5EF4-FFF2-40B4-BE49-F238E27FC236}">
                <a16:creationId xmlns:a16="http://schemas.microsoft.com/office/drawing/2014/main" id="{BF86A75B-1767-4CD8-A7CD-C1354BA8E86C}"/>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3722831705"/>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CB31-71EA-4382-B94D-A30071DD6E16}"/>
              </a:ext>
            </a:extLst>
          </p:cNvPr>
          <p:cNvSpPr>
            <a:spLocks noGrp="1"/>
          </p:cNvSpPr>
          <p:nvPr>
            <p:ph type="title"/>
          </p:nvPr>
        </p:nvSpPr>
        <p:spPr>
          <a:xfrm>
            <a:off x="838200" y="365125"/>
            <a:ext cx="10515600" cy="1006475"/>
          </a:xfrm>
          <a:prstGeom prst="rect">
            <a:avLst/>
          </a:prstGeom>
        </p:spPr>
        <p:txBody>
          <a:bodyPr>
            <a:normAutofit/>
          </a:bodyPr>
          <a:lstStyle>
            <a:lvl1pPr algn="l" defTabSz="914400" rtl="0" eaLnBrk="1" latinLnBrk="0" hangingPunct="1">
              <a:lnSpc>
                <a:spcPct val="90000"/>
              </a:lnSpc>
              <a:spcBef>
                <a:spcPct val="0"/>
              </a:spcBef>
              <a:buNone/>
              <a:defRPr lang="en-US" sz="4000" b="1" kern="1200" dirty="0">
                <a:solidFill>
                  <a:srgbClr val="002060"/>
                </a:solidFill>
                <a:latin typeface="+mn-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745711-7B06-4C6B-A8DC-CE974E431EDF}"/>
              </a:ext>
            </a:extLst>
          </p:cNvPr>
          <p:cNvSpPr>
            <a:spLocks noGrp="1"/>
          </p:cNvSpPr>
          <p:nvPr>
            <p:ph sz="half" idx="1"/>
          </p:nvPr>
        </p:nvSpPr>
        <p:spPr>
          <a:xfrm>
            <a:off x="838200" y="1550987"/>
            <a:ext cx="5181600" cy="4625976"/>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C98E797-CE77-4FE6-8AD7-9F6748478A48}"/>
              </a:ext>
            </a:extLst>
          </p:cNvPr>
          <p:cNvSpPr>
            <a:spLocks noGrp="1"/>
          </p:cNvSpPr>
          <p:nvPr>
            <p:ph sz="half" idx="2"/>
          </p:nvPr>
        </p:nvSpPr>
        <p:spPr>
          <a:xfrm>
            <a:off x="6172200" y="1550987"/>
            <a:ext cx="5181600" cy="4625976"/>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Logo&#10;&#10;Description automatically generated">
            <a:extLst>
              <a:ext uri="{FF2B5EF4-FFF2-40B4-BE49-F238E27FC236}">
                <a16:creationId xmlns:a16="http://schemas.microsoft.com/office/drawing/2014/main" id="{59C15941-59E9-4607-ABBF-7D39E64003CA}"/>
              </a:ext>
            </a:extLst>
          </p:cNvPr>
          <p:cNvPicPr>
            <a:picLocks noChangeAspect="1"/>
          </p:cNvPicPr>
          <p:nvPr userDrawn="1"/>
        </p:nvPicPr>
        <p:blipFill>
          <a:blip r:embed="rId2"/>
          <a:stretch>
            <a:fillRect/>
          </a:stretch>
        </p:blipFill>
        <p:spPr>
          <a:xfrm>
            <a:off x="371474" y="6330882"/>
            <a:ext cx="457200" cy="457200"/>
          </a:xfrm>
          <a:prstGeom prst="rect">
            <a:avLst/>
          </a:prstGeom>
        </p:spPr>
      </p:pic>
      <p:sp>
        <p:nvSpPr>
          <p:cNvPr id="13" name="Text Box 30">
            <a:extLst>
              <a:ext uri="{FF2B5EF4-FFF2-40B4-BE49-F238E27FC236}">
                <a16:creationId xmlns:a16="http://schemas.microsoft.com/office/drawing/2014/main" id="{4CFAA1E5-9D86-4990-8647-E086554AE367}"/>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14" name="Text Box 29">
            <a:extLst>
              <a:ext uri="{FF2B5EF4-FFF2-40B4-BE49-F238E27FC236}">
                <a16:creationId xmlns:a16="http://schemas.microsoft.com/office/drawing/2014/main" id="{F08E5A4A-B98F-4608-AE2C-EB9B804C1214}"/>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8891534"/>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6E8E-BB4C-4DDD-A586-2060A623A05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5AF3E9-3886-428D-BE5C-522918D043A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40E3E2-B1A5-4AE8-A7B5-9D870634485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C4B7FF-BBD5-48AF-BB10-20B838BFCE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0E304-42AC-46B3-AC85-3DC86E1933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B40F39-77DC-4B98-8590-97B794E97FE5}"/>
              </a:ext>
            </a:extLst>
          </p:cNvPr>
          <p:cNvSpPr>
            <a:spLocks noGrp="1"/>
          </p:cNvSpPr>
          <p:nvPr>
            <p:ph type="dt" sz="half" idx="10"/>
          </p:nvPr>
        </p:nvSpPr>
        <p:spPr/>
        <p:txBody>
          <a:bodyPr/>
          <a:lstStyle/>
          <a:p>
            <a:fld id="{6B124A37-7B81-45E4-BF32-55216176C837}" type="datetimeFigureOut">
              <a:rPr lang="en-US" smtClean="0"/>
              <a:t>8/11/2025</a:t>
            </a:fld>
            <a:endParaRPr lang="en-US"/>
          </a:p>
        </p:txBody>
      </p:sp>
      <p:sp>
        <p:nvSpPr>
          <p:cNvPr id="8" name="Footer Placeholder 7">
            <a:extLst>
              <a:ext uri="{FF2B5EF4-FFF2-40B4-BE49-F238E27FC236}">
                <a16:creationId xmlns:a16="http://schemas.microsoft.com/office/drawing/2014/main" id="{6CCB0DDD-5814-4C33-AF27-486DFAA4B9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3A0590-5487-4688-91BC-81BCFB512E05}"/>
              </a:ext>
            </a:extLst>
          </p:cNvPr>
          <p:cNvSpPr>
            <a:spLocks noGrp="1"/>
          </p:cNvSpPr>
          <p:nvPr>
            <p:ph type="sldNum" sz="quarter" idx="12"/>
          </p:nvPr>
        </p:nvSpPr>
        <p:spPr/>
        <p:txBody>
          <a:bodyPr/>
          <a:lstStyle/>
          <a:p>
            <a:fld id="{104C38C6-0F63-4EDE-B5DA-35808310F00D}" type="slidenum">
              <a:rPr lang="en-US" smtClean="0"/>
              <a:t>‹#›</a:t>
            </a:fld>
            <a:endParaRPr lang="en-US"/>
          </a:p>
        </p:txBody>
      </p:sp>
      <p:sp>
        <p:nvSpPr>
          <p:cNvPr id="10" name="Text Box 30">
            <a:extLst>
              <a:ext uri="{FF2B5EF4-FFF2-40B4-BE49-F238E27FC236}">
                <a16:creationId xmlns:a16="http://schemas.microsoft.com/office/drawing/2014/main" id="{61032CD4-56EA-473B-946A-C364035AA037}"/>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11" name="Text Box 29">
            <a:extLst>
              <a:ext uri="{FF2B5EF4-FFF2-40B4-BE49-F238E27FC236}">
                <a16:creationId xmlns:a16="http://schemas.microsoft.com/office/drawing/2014/main" id="{0F271EE9-EA37-4F61-9BF8-691C6AE36C81}"/>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12" name="Picture 11" descr="Logo&#10;&#10;Description automatically generated">
            <a:extLst>
              <a:ext uri="{FF2B5EF4-FFF2-40B4-BE49-F238E27FC236}">
                <a16:creationId xmlns:a16="http://schemas.microsoft.com/office/drawing/2014/main" id="{2B76A1A1-3DCD-4BE0-881B-F189DFB365AF}"/>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4121043440"/>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92D2-25BA-46C7-A851-6FE7070F1A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F3738D-4E2C-4D09-BECD-8F0AACDD67EB}"/>
              </a:ext>
            </a:extLst>
          </p:cNvPr>
          <p:cNvSpPr>
            <a:spLocks noGrp="1"/>
          </p:cNvSpPr>
          <p:nvPr>
            <p:ph type="dt" sz="half" idx="10"/>
          </p:nvPr>
        </p:nvSpPr>
        <p:spPr/>
        <p:txBody>
          <a:bodyPr/>
          <a:lstStyle/>
          <a:p>
            <a:fld id="{6B124A37-7B81-45E4-BF32-55216176C837}" type="datetimeFigureOut">
              <a:rPr lang="en-US" smtClean="0"/>
              <a:t>8/11/2025</a:t>
            </a:fld>
            <a:endParaRPr lang="en-US"/>
          </a:p>
        </p:txBody>
      </p:sp>
      <p:sp>
        <p:nvSpPr>
          <p:cNvPr id="4" name="Footer Placeholder 3">
            <a:extLst>
              <a:ext uri="{FF2B5EF4-FFF2-40B4-BE49-F238E27FC236}">
                <a16:creationId xmlns:a16="http://schemas.microsoft.com/office/drawing/2014/main" id="{A57857DF-3879-4EBF-839F-3E1BC493A8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172B2D-08B4-441B-B207-61C354078DDD}"/>
              </a:ext>
            </a:extLst>
          </p:cNvPr>
          <p:cNvSpPr>
            <a:spLocks noGrp="1"/>
          </p:cNvSpPr>
          <p:nvPr>
            <p:ph type="sldNum" sz="quarter" idx="12"/>
          </p:nvPr>
        </p:nvSpPr>
        <p:spPr/>
        <p:txBody>
          <a:bodyPr/>
          <a:lstStyle/>
          <a:p>
            <a:fld id="{104C38C6-0F63-4EDE-B5DA-35808310F00D}" type="slidenum">
              <a:rPr lang="en-US" smtClean="0"/>
              <a:t>‹#›</a:t>
            </a:fld>
            <a:endParaRPr lang="en-US"/>
          </a:p>
        </p:txBody>
      </p:sp>
      <p:sp>
        <p:nvSpPr>
          <p:cNvPr id="6" name="Text Box 30">
            <a:extLst>
              <a:ext uri="{FF2B5EF4-FFF2-40B4-BE49-F238E27FC236}">
                <a16:creationId xmlns:a16="http://schemas.microsoft.com/office/drawing/2014/main" id="{5C4DD4B5-6BB7-4A3E-966A-B7E4CF2B4ABF}"/>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7" name="Text Box 29">
            <a:extLst>
              <a:ext uri="{FF2B5EF4-FFF2-40B4-BE49-F238E27FC236}">
                <a16:creationId xmlns:a16="http://schemas.microsoft.com/office/drawing/2014/main" id="{EAF7C9F5-B20C-49D1-AA50-F79D7036AA37}"/>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8" name="Picture 7" descr="Logo&#10;&#10;Description automatically generated">
            <a:extLst>
              <a:ext uri="{FF2B5EF4-FFF2-40B4-BE49-F238E27FC236}">
                <a16:creationId xmlns:a16="http://schemas.microsoft.com/office/drawing/2014/main" id="{3F62472A-2875-45F8-BAFC-334F9766FA5D}"/>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2201526290"/>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F8B31-2481-4862-BC5B-E7FC5D96C23B}"/>
              </a:ext>
            </a:extLst>
          </p:cNvPr>
          <p:cNvSpPr>
            <a:spLocks noGrp="1"/>
          </p:cNvSpPr>
          <p:nvPr>
            <p:ph type="dt" sz="half" idx="10"/>
          </p:nvPr>
        </p:nvSpPr>
        <p:spPr/>
        <p:txBody>
          <a:bodyPr/>
          <a:lstStyle/>
          <a:p>
            <a:fld id="{6B124A37-7B81-45E4-BF32-55216176C837}" type="datetimeFigureOut">
              <a:rPr lang="en-US" smtClean="0"/>
              <a:t>8/11/2025</a:t>
            </a:fld>
            <a:endParaRPr lang="en-US"/>
          </a:p>
        </p:txBody>
      </p:sp>
      <p:sp>
        <p:nvSpPr>
          <p:cNvPr id="3" name="Footer Placeholder 2">
            <a:extLst>
              <a:ext uri="{FF2B5EF4-FFF2-40B4-BE49-F238E27FC236}">
                <a16:creationId xmlns:a16="http://schemas.microsoft.com/office/drawing/2014/main" id="{E147C767-7124-4882-B036-0DA95A093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7C1BE4-11CA-48A8-8F96-E566E0953397}"/>
              </a:ext>
            </a:extLst>
          </p:cNvPr>
          <p:cNvSpPr>
            <a:spLocks noGrp="1"/>
          </p:cNvSpPr>
          <p:nvPr>
            <p:ph type="sldNum" sz="quarter" idx="12"/>
          </p:nvPr>
        </p:nvSpPr>
        <p:spPr/>
        <p:txBody>
          <a:bodyPr/>
          <a:lstStyle/>
          <a:p>
            <a:fld id="{104C38C6-0F63-4EDE-B5DA-35808310F00D}" type="slidenum">
              <a:rPr lang="en-US" smtClean="0"/>
              <a:t>‹#›</a:t>
            </a:fld>
            <a:endParaRPr lang="en-US"/>
          </a:p>
        </p:txBody>
      </p:sp>
      <p:sp>
        <p:nvSpPr>
          <p:cNvPr id="5" name="Text Box 30">
            <a:extLst>
              <a:ext uri="{FF2B5EF4-FFF2-40B4-BE49-F238E27FC236}">
                <a16:creationId xmlns:a16="http://schemas.microsoft.com/office/drawing/2014/main" id="{6273D391-0E51-4FA0-AACB-57DC935CDD3F}"/>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6" name="Text Box 29">
            <a:extLst>
              <a:ext uri="{FF2B5EF4-FFF2-40B4-BE49-F238E27FC236}">
                <a16:creationId xmlns:a16="http://schemas.microsoft.com/office/drawing/2014/main" id="{B8152B84-C667-4A44-BA6A-5023628D179D}"/>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7" name="Picture 6" descr="Logo&#10;&#10;Description automatically generated">
            <a:extLst>
              <a:ext uri="{FF2B5EF4-FFF2-40B4-BE49-F238E27FC236}">
                <a16:creationId xmlns:a16="http://schemas.microsoft.com/office/drawing/2014/main" id="{C7DF6327-5330-40EF-A10D-05BED3F4FA51}"/>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3098844965"/>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7DCE-BBD1-4E96-B42F-44B54822DA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F5D971-CDF7-4FCF-A5A3-D93D554883A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411DE6-5CF5-4C9F-8D6F-4D060217B9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13ACB-C6D7-4C7B-B2BB-2A28CFA2833F}"/>
              </a:ext>
            </a:extLst>
          </p:cNvPr>
          <p:cNvSpPr>
            <a:spLocks noGrp="1"/>
          </p:cNvSpPr>
          <p:nvPr>
            <p:ph type="dt" sz="half" idx="10"/>
          </p:nvPr>
        </p:nvSpPr>
        <p:spPr/>
        <p:txBody>
          <a:bodyPr/>
          <a:lstStyle/>
          <a:p>
            <a:fld id="{6B124A37-7B81-45E4-BF32-55216176C837}" type="datetimeFigureOut">
              <a:rPr lang="en-US" smtClean="0"/>
              <a:t>8/11/2025</a:t>
            </a:fld>
            <a:endParaRPr lang="en-US"/>
          </a:p>
        </p:txBody>
      </p:sp>
      <p:sp>
        <p:nvSpPr>
          <p:cNvPr id="6" name="Footer Placeholder 5">
            <a:extLst>
              <a:ext uri="{FF2B5EF4-FFF2-40B4-BE49-F238E27FC236}">
                <a16:creationId xmlns:a16="http://schemas.microsoft.com/office/drawing/2014/main" id="{18502C29-7D8C-4068-B4DA-A6478D935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569C1-8698-41F0-B121-D20D7158E0FB}"/>
              </a:ext>
            </a:extLst>
          </p:cNvPr>
          <p:cNvSpPr>
            <a:spLocks noGrp="1"/>
          </p:cNvSpPr>
          <p:nvPr>
            <p:ph type="sldNum" sz="quarter" idx="12"/>
          </p:nvPr>
        </p:nvSpPr>
        <p:spPr/>
        <p:txBody>
          <a:bodyPr/>
          <a:lstStyle/>
          <a:p>
            <a:fld id="{104C38C6-0F63-4EDE-B5DA-35808310F00D}" type="slidenum">
              <a:rPr lang="en-US" smtClean="0"/>
              <a:t>‹#›</a:t>
            </a:fld>
            <a:endParaRPr lang="en-US"/>
          </a:p>
        </p:txBody>
      </p:sp>
      <p:sp>
        <p:nvSpPr>
          <p:cNvPr id="8" name="Text Box 30">
            <a:extLst>
              <a:ext uri="{FF2B5EF4-FFF2-40B4-BE49-F238E27FC236}">
                <a16:creationId xmlns:a16="http://schemas.microsoft.com/office/drawing/2014/main" id="{E32AEB92-5B18-4A95-857B-71E337062C30}"/>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9" name="Text Box 29">
            <a:extLst>
              <a:ext uri="{FF2B5EF4-FFF2-40B4-BE49-F238E27FC236}">
                <a16:creationId xmlns:a16="http://schemas.microsoft.com/office/drawing/2014/main" id="{07D2FA28-2F67-421D-A183-4CC61D55F1C6}"/>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10" name="Picture 9" descr="Logo&#10;&#10;Description automatically generated">
            <a:extLst>
              <a:ext uri="{FF2B5EF4-FFF2-40B4-BE49-F238E27FC236}">
                <a16:creationId xmlns:a16="http://schemas.microsoft.com/office/drawing/2014/main" id="{769058F7-1690-4B00-A7C0-9A491137729C}"/>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191778104"/>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C4FF-413D-4F25-94C1-97E282C946F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4E2FC-F60C-478F-8561-180FE9D76B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6A9EB8-2911-49D3-9EE9-2BC46622F2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B9053-535C-414F-81FA-B81E14E0ECFF}"/>
              </a:ext>
            </a:extLst>
          </p:cNvPr>
          <p:cNvSpPr>
            <a:spLocks noGrp="1"/>
          </p:cNvSpPr>
          <p:nvPr>
            <p:ph type="dt" sz="half" idx="10"/>
          </p:nvPr>
        </p:nvSpPr>
        <p:spPr/>
        <p:txBody>
          <a:bodyPr/>
          <a:lstStyle/>
          <a:p>
            <a:fld id="{6B124A37-7B81-45E4-BF32-55216176C837}" type="datetimeFigureOut">
              <a:rPr lang="en-US" smtClean="0"/>
              <a:t>8/11/2025</a:t>
            </a:fld>
            <a:endParaRPr lang="en-US"/>
          </a:p>
        </p:txBody>
      </p:sp>
      <p:sp>
        <p:nvSpPr>
          <p:cNvPr id="6" name="Footer Placeholder 5">
            <a:extLst>
              <a:ext uri="{FF2B5EF4-FFF2-40B4-BE49-F238E27FC236}">
                <a16:creationId xmlns:a16="http://schemas.microsoft.com/office/drawing/2014/main" id="{42D142B2-4583-4DDA-8B28-EA5F6F444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5A1B3-411F-4D46-B121-6156EDE84071}"/>
              </a:ext>
            </a:extLst>
          </p:cNvPr>
          <p:cNvSpPr>
            <a:spLocks noGrp="1"/>
          </p:cNvSpPr>
          <p:nvPr>
            <p:ph type="sldNum" sz="quarter" idx="12"/>
          </p:nvPr>
        </p:nvSpPr>
        <p:spPr/>
        <p:txBody>
          <a:bodyPr/>
          <a:lstStyle/>
          <a:p>
            <a:fld id="{104C38C6-0F63-4EDE-B5DA-35808310F00D}" type="slidenum">
              <a:rPr lang="en-US" smtClean="0"/>
              <a:t>‹#›</a:t>
            </a:fld>
            <a:endParaRPr lang="en-US"/>
          </a:p>
        </p:txBody>
      </p:sp>
      <p:sp>
        <p:nvSpPr>
          <p:cNvPr id="8" name="Text Box 30">
            <a:extLst>
              <a:ext uri="{FF2B5EF4-FFF2-40B4-BE49-F238E27FC236}">
                <a16:creationId xmlns:a16="http://schemas.microsoft.com/office/drawing/2014/main" id="{3CA41E1B-2B5C-44BD-9E34-259651A9C6F7}"/>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9" name="Text Box 29">
            <a:extLst>
              <a:ext uri="{FF2B5EF4-FFF2-40B4-BE49-F238E27FC236}">
                <a16:creationId xmlns:a16="http://schemas.microsoft.com/office/drawing/2014/main" id="{7072ED11-C5CE-4C71-8A06-0790F487C761}"/>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10" name="Picture 9" descr="Logo&#10;&#10;Description automatically generated">
            <a:extLst>
              <a:ext uri="{FF2B5EF4-FFF2-40B4-BE49-F238E27FC236}">
                <a16:creationId xmlns:a16="http://schemas.microsoft.com/office/drawing/2014/main" id="{3E10364B-FB82-4F8F-9F15-04E4E8FDF977}"/>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55051821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41B1-E586-4D9E-8E25-FFE1D4591397}"/>
              </a:ext>
            </a:extLst>
          </p:cNvPr>
          <p:cNvSpPr>
            <a:spLocks noGrp="1"/>
          </p:cNvSpPr>
          <p:nvPr>
            <p:ph type="title"/>
          </p:nvPr>
        </p:nvSpPr>
        <p:spPr>
          <a:xfrm>
            <a:off x="838200" y="365125"/>
            <a:ext cx="10515600" cy="1033907"/>
          </a:xfrm>
          <a:prstGeom prst="rect">
            <a:avLst/>
          </a:prstGeom>
        </p:spPr>
        <p:txBody>
          <a:bodyPr>
            <a:normAutofit/>
          </a:bodyPr>
          <a:lstStyle>
            <a:lvl1pPr>
              <a:defRPr sz="4000" b="1">
                <a:solidFill>
                  <a:srgbClr val="002060"/>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AA23AF-633A-41BA-9AAE-DDA6F73D47CE}"/>
              </a:ext>
            </a:extLst>
          </p:cNvPr>
          <p:cNvSpPr>
            <a:spLocks noGrp="1"/>
          </p:cNvSpPr>
          <p:nvPr>
            <p:ph idx="1"/>
          </p:nvPr>
        </p:nvSpPr>
        <p:spPr>
          <a:xfrm>
            <a:off x="838200" y="1563624"/>
            <a:ext cx="10515600" cy="4613339"/>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B740B7FE-C3DD-4D18-8D29-FD73119A74A0}"/>
              </a:ext>
            </a:extLst>
          </p:cNvPr>
          <p:cNvPicPr>
            <a:picLocks noChangeAspect="1"/>
          </p:cNvPicPr>
          <p:nvPr userDrawn="1"/>
        </p:nvPicPr>
        <p:blipFill>
          <a:blip r:embed="rId2"/>
          <a:stretch>
            <a:fillRect/>
          </a:stretch>
        </p:blipFill>
        <p:spPr>
          <a:xfrm>
            <a:off x="371474" y="6330882"/>
            <a:ext cx="457200" cy="457200"/>
          </a:xfrm>
          <a:prstGeom prst="rect">
            <a:avLst/>
          </a:prstGeom>
        </p:spPr>
      </p:pic>
      <p:sp>
        <p:nvSpPr>
          <p:cNvPr id="6" name="Text Box 30">
            <a:extLst>
              <a:ext uri="{FF2B5EF4-FFF2-40B4-BE49-F238E27FC236}">
                <a16:creationId xmlns:a16="http://schemas.microsoft.com/office/drawing/2014/main" id="{6639B838-325F-4CB5-9455-126A233E1207}"/>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8" name="Text Box 29">
            <a:extLst>
              <a:ext uri="{FF2B5EF4-FFF2-40B4-BE49-F238E27FC236}">
                <a16:creationId xmlns:a16="http://schemas.microsoft.com/office/drawing/2014/main" id="{CE58A8B9-E005-4FEE-9ED8-9C4CB27DCA03}"/>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811328234"/>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AA31-D8CA-4CBC-8BC7-92DA66D014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F2331-7473-4C57-8907-B7E1EAEA561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3ABE1-C638-469D-9CF7-B9E63B698643}"/>
              </a:ext>
            </a:extLst>
          </p:cNvPr>
          <p:cNvSpPr>
            <a:spLocks noGrp="1"/>
          </p:cNvSpPr>
          <p:nvPr>
            <p:ph type="dt" sz="half" idx="10"/>
          </p:nvPr>
        </p:nvSpPr>
        <p:spPr/>
        <p:txBody>
          <a:bodyPr/>
          <a:lstStyle/>
          <a:p>
            <a:fld id="{6B124A37-7B81-45E4-BF32-55216176C837}" type="datetimeFigureOut">
              <a:rPr lang="en-US" smtClean="0"/>
              <a:t>8/11/2025</a:t>
            </a:fld>
            <a:endParaRPr lang="en-US"/>
          </a:p>
        </p:txBody>
      </p:sp>
      <p:sp>
        <p:nvSpPr>
          <p:cNvPr id="5" name="Footer Placeholder 4">
            <a:extLst>
              <a:ext uri="{FF2B5EF4-FFF2-40B4-BE49-F238E27FC236}">
                <a16:creationId xmlns:a16="http://schemas.microsoft.com/office/drawing/2014/main" id="{2D097916-B369-41BA-85F6-01C290AA3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479DE-E229-410E-812A-2149C7F80DF7}"/>
              </a:ext>
            </a:extLst>
          </p:cNvPr>
          <p:cNvSpPr>
            <a:spLocks noGrp="1"/>
          </p:cNvSpPr>
          <p:nvPr>
            <p:ph type="sldNum" sz="quarter" idx="12"/>
          </p:nvPr>
        </p:nvSpPr>
        <p:spPr/>
        <p:txBody>
          <a:bodyPr/>
          <a:lstStyle/>
          <a:p>
            <a:fld id="{104C38C6-0F63-4EDE-B5DA-35808310F00D}" type="slidenum">
              <a:rPr lang="en-US" smtClean="0"/>
              <a:t>‹#›</a:t>
            </a:fld>
            <a:endParaRPr lang="en-US"/>
          </a:p>
        </p:txBody>
      </p:sp>
      <p:sp>
        <p:nvSpPr>
          <p:cNvPr id="7" name="Text Box 30">
            <a:extLst>
              <a:ext uri="{FF2B5EF4-FFF2-40B4-BE49-F238E27FC236}">
                <a16:creationId xmlns:a16="http://schemas.microsoft.com/office/drawing/2014/main" id="{4D1C2F58-007F-4726-958E-D42C83284684}"/>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8" name="Text Box 29">
            <a:extLst>
              <a:ext uri="{FF2B5EF4-FFF2-40B4-BE49-F238E27FC236}">
                <a16:creationId xmlns:a16="http://schemas.microsoft.com/office/drawing/2014/main" id="{3F685CB2-0996-4B99-A071-28E4D913F7DC}"/>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9" name="Picture 8" descr="Logo&#10;&#10;Description automatically generated">
            <a:extLst>
              <a:ext uri="{FF2B5EF4-FFF2-40B4-BE49-F238E27FC236}">
                <a16:creationId xmlns:a16="http://schemas.microsoft.com/office/drawing/2014/main" id="{1617BBEA-8404-4676-BF83-5C8CEAE4EDFF}"/>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1866510642"/>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B4A278-D99E-414D-BE1C-6D7EB35D30C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B441E4-2F22-41FB-AB76-379E44FC3B4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D8A16-B84D-4D4E-A8A3-D6F118DB5BFB}"/>
              </a:ext>
            </a:extLst>
          </p:cNvPr>
          <p:cNvSpPr>
            <a:spLocks noGrp="1"/>
          </p:cNvSpPr>
          <p:nvPr>
            <p:ph type="dt" sz="half" idx="10"/>
          </p:nvPr>
        </p:nvSpPr>
        <p:spPr/>
        <p:txBody>
          <a:bodyPr/>
          <a:lstStyle/>
          <a:p>
            <a:fld id="{6B124A37-7B81-45E4-BF32-55216176C837}" type="datetimeFigureOut">
              <a:rPr lang="en-US" smtClean="0"/>
              <a:t>8/11/2025</a:t>
            </a:fld>
            <a:endParaRPr lang="en-US"/>
          </a:p>
        </p:txBody>
      </p:sp>
      <p:sp>
        <p:nvSpPr>
          <p:cNvPr id="5" name="Footer Placeholder 4">
            <a:extLst>
              <a:ext uri="{FF2B5EF4-FFF2-40B4-BE49-F238E27FC236}">
                <a16:creationId xmlns:a16="http://schemas.microsoft.com/office/drawing/2014/main" id="{6A1B3328-0788-4487-B1EE-AFA5AB54A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BF773-FD9A-407C-8745-12730039B7CE}"/>
              </a:ext>
            </a:extLst>
          </p:cNvPr>
          <p:cNvSpPr>
            <a:spLocks noGrp="1"/>
          </p:cNvSpPr>
          <p:nvPr>
            <p:ph type="sldNum" sz="quarter" idx="12"/>
          </p:nvPr>
        </p:nvSpPr>
        <p:spPr/>
        <p:txBody>
          <a:bodyPr/>
          <a:lstStyle/>
          <a:p>
            <a:fld id="{104C38C6-0F63-4EDE-B5DA-35808310F00D}" type="slidenum">
              <a:rPr lang="en-US" smtClean="0"/>
              <a:t>‹#›</a:t>
            </a:fld>
            <a:endParaRPr lang="en-US"/>
          </a:p>
        </p:txBody>
      </p:sp>
      <p:sp>
        <p:nvSpPr>
          <p:cNvPr id="7" name="Text Box 30">
            <a:extLst>
              <a:ext uri="{FF2B5EF4-FFF2-40B4-BE49-F238E27FC236}">
                <a16:creationId xmlns:a16="http://schemas.microsoft.com/office/drawing/2014/main" id="{E88E7520-0DE3-454E-A664-995EA5ACB5FA}"/>
              </a:ext>
            </a:extLst>
          </p:cNvPr>
          <p:cNvSpPr txBox="1"/>
          <p:nvPr userDrawn="1"/>
        </p:nvSpPr>
        <p:spPr>
          <a:xfrm rot="5400000">
            <a:off x="-261938" y="730249"/>
            <a:ext cx="8001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sp>
        <p:nvSpPr>
          <p:cNvPr id="8" name="Text Box 29">
            <a:extLst>
              <a:ext uri="{FF2B5EF4-FFF2-40B4-BE49-F238E27FC236}">
                <a16:creationId xmlns:a16="http://schemas.microsoft.com/office/drawing/2014/main" id="{34AF858C-16D2-4BC9-8B4D-87F20720B610}"/>
              </a:ext>
            </a:extLst>
          </p:cNvPr>
          <p:cNvSpPr txBox="1"/>
          <p:nvPr userDrawn="1"/>
        </p:nvSpPr>
        <p:spPr>
          <a:xfrm>
            <a:off x="10877550" y="6581775"/>
            <a:ext cx="952500" cy="276225"/>
          </a:xfrm>
          <a:prstGeom prst="rect">
            <a:avLst/>
          </a:prstGeom>
          <a:solidFill>
            <a:srgbClr val="00549E"/>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rPr>
              <a:t> </a:t>
            </a:r>
          </a:p>
        </p:txBody>
      </p:sp>
      <p:pic>
        <p:nvPicPr>
          <p:cNvPr id="9" name="Picture 8" descr="Logo&#10;&#10;Description automatically generated">
            <a:extLst>
              <a:ext uri="{FF2B5EF4-FFF2-40B4-BE49-F238E27FC236}">
                <a16:creationId xmlns:a16="http://schemas.microsoft.com/office/drawing/2014/main" id="{4EFC1363-9601-417C-A8BD-95F2CE780DAF}"/>
              </a:ext>
            </a:extLst>
          </p:cNvPr>
          <p:cNvPicPr>
            <a:picLocks noChangeAspect="1"/>
          </p:cNvPicPr>
          <p:nvPr userDrawn="1"/>
        </p:nvPicPr>
        <p:blipFill>
          <a:blip r:embed="rId2"/>
          <a:stretch>
            <a:fillRect/>
          </a:stretch>
        </p:blipFill>
        <p:spPr>
          <a:xfrm>
            <a:off x="371474" y="6330882"/>
            <a:ext cx="457200" cy="457200"/>
          </a:xfrm>
          <a:prstGeom prst="rect">
            <a:avLst/>
          </a:prstGeom>
        </p:spPr>
      </p:pic>
    </p:spTree>
    <p:extLst>
      <p:ext uri="{BB962C8B-B14F-4D97-AF65-F5344CB8AC3E}">
        <p14:creationId xmlns:p14="http://schemas.microsoft.com/office/powerpoint/2010/main" val="405499405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pic>
        <p:nvPicPr>
          <p:cNvPr id="8" name="Picture 7" descr="Logo&#10;&#10;Description automatically generated">
            <a:extLst>
              <a:ext uri="{FF2B5EF4-FFF2-40B4-BE49-F238E27FC236}">
                <a16:creationId xmlns:a16="http://schemas.microsoft.com/office/drawing/2014/main" id="{59041FF5-1CA9-4D5C-9344-48F1932E7873}"/>
              </a:ext>
            </a:extLst>
          </p:cNvPr>
          <p:cNvPicPr>
            <a:picLocks noChangeAspect="1"/>
          </p:cNvPicPr>
          <p:nvPr userDrawn="1"/>
        </p:nvPicPr>
        <p:blipFill>
          <a:blip r:embed="rId2"/>
          <a:stretch>
            <a:fillRect/>
          </a:stretch>
        </p:blipFill>
        <p:spPr>
          <a:xfrm>
            <a:off x="371474" y="6330882"/>
            <a:ext cx="457200" cy="457200"/>
          </a:xfrm>
          <a:prstGeom prst="rect">
            <a:avLst/>
          </a:prstGeom>
        </p:spPr>
      </p:pic>
      <p:sp>
        <p:nvSpPr>
          <p:cNvPr id="4" name="TextBox 3">
            <a:extLst>
              <a:ext uri="{FF2B5EF4-FFF2-40B4-BE49-F238E27FC236}">
                <a16:creationId xmlns:a16="http://schemas.microsoft.com/office/drawing/2014/main" id="{0E22A60D-C25A-4464-B229-8208A757C3EE}"/>
              </a:ext>
            </a:extLst>
          </p:cNvPr>
          <p:cNvSpPr txBox="1"/>
          <p:nvPr userDrawn="1"/>
        </p:nvSpPr>
        <p:spPr>
          <a:xfrm>
            <a:off x="371474" y="1397479"/>
            <a:ext cx="11449052" cy="4201150"/>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en-US" sz="1600" dirty="0"/>
              <a:t>This is a Template file. Each time you open it, a new document will be created so the original template is not altered.</a:t>
            </a:r>
          </a:p>
          <a:p>
            <a:pPr marL="285750" indent="-285750">
              <a:spcAft>
                <a:spcPts val="1200"/>
              </a:spcAft>
              <a:buFont typeface="Wingdings" panose="05000000000000000000" pitchFamily="2" charset="2"/>
              <a:buChar char="§"/>
            </a:pPr>
            <a:r>
              <a:rPr lang="en-US" sz="1600" dirty="0"/>
              <a:t>DO NOT DELETE SLIDES FROM THE </a:t>
            </a:r>
            <a:r>
              <a:rPr lang="en-US" sz="1600" b="1" dirty="0"/>
              <a:t>SLIDE MASTER </a:t>
            </a:r>
            <a:r>
              <a:rPr lang="en-US" sz="1600" dirty="0"/>
              <a:t>VIEW </a:t>
            </a:r>
            <a:r>
              <a:rPr lang="en-US" sz="1400" dirty="0"/>
              <a:t>(View&gt;Slide Master</a:t>
            </a:r>
            <a:r>
              <a:rPr lang="en-US" sz="1600" dirty="0"/>
              <a:t>).</a:t>
            </a:r>
          </a:p>
          <a:p>
            <a:pPr marL="285750" indent="-285750">
              <a:spcAft>
                <a:spcPts val="1200"/>
              </a:spcAft>
              <a:buFont typeface="Wingdings" panose="05000000000000000000" pitchFamily="2" charset="2"/>
              <a:buChar char="§"/>
            </a:pPr>
            <a:r>
              <a:rPr lang="en-US" sz="1600" dirty="0"/>
              <a:t>Add slides to your presentation using the “</a:t>
            </a:r>
            <a:r>
              <a:rPr lang="en-US" sz="1600" b="1" dirty="0"/>
              <a:t>New Slide</a:t>
            </a:r>
            <a:r>
              <a:rPr lang="en-US" sz="1600" dirty="0"/>
              <a:t>” option in the top menu.</a:t>
            </a:r>
          </a:p>
          <a:p>
            <a:pPr marL="285750" indent="-285750">
              <a:spcAft>
                <a:spcPts val="1200"/>
              </a:spcAft>
              <a:buFont typeface="Wingdings" panose="05000000000000000000" pitchFamily="2" charset="2"/>
              <a:buChar char="§"/>
            </a:pPr>
            <a:r>
              <a:rPr lang="en-US" sz="1600" dirty="0"/>
              <a:t>There are 2 cover slide designs to choose from:  full color and color block, each with a coordinating “Questions” slide.</a:t>
            </a:r>
          </a:p>
          <a:p>
            <a:pPr marL="285750" indent="-285750">
              <a:spcAft>
                <a:spcPts val="1200"/>
              </a:spcAft>
              <a:buFont typeface="Wingdings" panose="05000000000000000000" pitchFamily="2" charset="2"/>
              <a:buChar char="§"/>
            </a:pPr>
            <a:r>
              <a:rPr lang="en-US" sz="1600" dirty="0"/>
              <a:t>There are 3 approved cover slide images to choose from based on your presentation audience: generic/corporate, education, and governmental.  </a:t>
            </a:r>
            <a:r>
              <a:rPr lang="en-US" sz="1400" dirty="0"/>
              <a:t>(Select the desired cover via “New Slide.”)</a:t>
            </a:r>
            <a:endParaRPr lang="en-US" sz="1600" dirty="0"/>
          </a:p>
          <a:p>
            <a:pPr marL="285750" indent="-285750">
              <a:spcAft>
                <a:spcPts val="1200"/>
              </a:spcAft>
              <a:buFont typeface="Wingdings" panose="05000000000000000000" pitchFamily="2" charset="2"/>
              <a:buChar char="§"/>
            </a:pPr>
            <a:r>
              <a:rPr lang="en-US" sz="1600" dirty="0"/>
              <a:t>The default logo in this template is USEBSG. If your firm has its own approved brand, replace the logo with your approved partner firm logo. </a:t>
            </a:r>
            <a:r>
              <a:rPr lang="en-US" sz="1400" dirty="0"/>
              <a:t>(Contact National Office Marketing if you need your firm’s logo.)</a:t>
            </a:r>
            <a:endParaRPr lang="en-US" sz="1600" dirty="0"/>
          </a:p>
          <a:p>
            <a:pPr marL="285750" indent="-285750">
              <a:spcAft>
                <a:spcPts val="600"/>
              </a:spcAft>
              <a:buFont typeface="Arial" panose="020B0604020202020204" pitchFamily="34" charset="0"/>
              <a:buChar char="•"/>
            </a:pPr>
            <a:endParaRPr lang="en-US" sz="1600" dirty="0"/>
          </a:p>
          <a:p>
            <a:pPr marL="0" indent="0" algn="ctr">
              <a:spcAft>
                <a:spcPts val="600"/>
              </a:spcAft>
              <a:buFont typeface="Arial" panose="020B0604020202020204" pitchFamily="34" charset="0"/>
              <a:buNone/>
            </a:pPr>
            <a:r>
              <a:rPr lang="en-US" sz="1600" dirty="0"/>
              <a:t>This template includes various sample cover and content slides. Delete the slides you are not using from your presentation.</a:t>
            </a:r>
          </a:p>
          <a:p>
            <a:pPr marL="285750" indent="-285750">
              <a:spcAft>
                <a:spcPts val="600"/>
              </a:spcAft>
              <a:buFont typeface="Arial" panose="020B0604020202020204" pitchFamily="34" charset="0"/>
              <a:buChar char="•"/>
            </a:pPr>
            <a:endParaRPr lang="en-US" sz="1600" dirty="0"/>
          </a:p>
          <a:p>
            <a:pPr>
              <a:spcAft>
                <a:spcPts val="600"/>
              </a:spcAft>
            </a:pPr>
            <a:endParaRPr lang="en-US" sz="1600" dirty="0"/>
          </a:p>
        </p:txBody>
      </p:sp>
      <p:pic>
        <p:nvPicPr>
          <p:cNvPr id="9" name="Picture 8">
            <a:extLst>
              <a:ext uri="{FF2B5EF4-FFF2-40B4-BE49-F238E27FC236}">
                <a16:creationId xmlns:a16="http://schemas.microsoft.com/office/drawing/2014/main" id="{426D1F02-D0EA-4222-B290-5518B52D5A90}"/>
              </a:ext>
            </a:extLst>
          </p:cNvPr>
          <p:cNvPicPr>
            <a:picLocks noChangeAspect="1"/>
          </p:cNvPicPr>
          <p:nvPr userDrawn="1"/>
        </p:nvPicPr>
        <p:blipFill rotWithShape="1">
          <a:blip r:embed="rId3"/>
          <a:srcRect l="4869" r="4565"/>
          <a:stretch/>
        </p:blipFill>
        <p:spPr>
          <a:xfrm>
            <a:off x="8073879" y="1911608"/>
            <a:ext cx="1207700" cy="680220"/>
          </a:xfrm>
          <a:prstGeom prst="rect">
            <a:avLst/>
          </a:prstGeom>
        </p:spPr>
      </p:pic>
      <p:sp>
        <p:nvSpPr>
          <p:cNvPr id="10" name="TextBox 9">
            <a:extLst>
              <a:ext uri="{FF2B5EF4-FFF2-40B4-BE49-F238E27FC236}">
                <a16:creationId xmlns:a16="http://schemas.microsoft.com/office/drawing/2014/main" id="{925D28B6-A137-41E5-9494-4044E91F79B6}"/>
              </a:ext>
            </a:extLst>
          </p:cNvPr>
          <p:cNvSpPr txBox="1"/>
          <p:nvPr userDrawn="1"/>
        </p:nvSpPr>
        <p:spPr>
          <a:xfrm>
            <a:off x="534837" y="394493"/>
            <a:ext cx="11119449" cy="523220"/>
          </a:xfrm>
          <a:prstGeom prst="rect">
            <a:avLst/>
          </a:prstGeom>
          <a:noFill/>
        </p:spPr>
        <p:txBody>
          <a:bodyPr wrap="square" rtlCol="0">
            <a:spAutoFit/>
          </a:bodyPr>
          <a:lstStyle/>
          <a:p>
            <a:r>
              <a:rPr lang="en-US" sz="2800" dirty="0">
                <a:solidFill>
                  <a:srgbClr val="FF0000"/>
                </a:solidFill>
                <a:latin typeface="+mj-lt"/>
              </a:rPr>
              <a:t>USER TIPS (DELETE THIS SLIDE FROM YOUR PRESENTATION)</a:t>
            </a:r>
          </a:p>
        </p:txBody>
      </p:sp>
    </p:spTree>
    <p:extLst>
      <p:ext uri="{BB962C8B-B14F-4D97-AF65-F5344CB8AC3E}">
        <p14:creationId xmlns:p14="http://schemas.microsoft.com/office/powerpoint/2010/main" val="203843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hasCustomPrompt="1"/>
          </p:nvPr>
        </p:nvSpPr>
        <p:spPr/>
        <p:txBody>
          <a:bodyPr/>
          <a:lstStyle>
            <a:lvl1pPr>
              <a:defRPr/>
            </a:lvl1pPr>
          </a:lstStyle>
          <a:p>
            <a:r>
              <a:rPr lang="en-US" dirty="0"/>
              <a:t>Logos samples for slides; replace with appropriate partner firm logo</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6920A53B-0EAA-472E-A804-C932D17CB530}"/>
              </a:ext>
            </a:extLst>
          </p:cNvPr>
          <p:cNvPicPr>
            <a:picLocks noChangeAspect="1"/>
          </p:cNvPicPr>
          <p:nvPr/>
        </p:nvPicPr>
        <p:blipFill>
          <a:blip r:embed="rId2"/>
          <a:stretch>
            <a:fillRect/>
          </a:stretch>
        </p:blipFill>
        <p:spPr>
          <a:xfrm>
            <a:off x="371474" y="6330882"/>
            <a:ext cx="457200" cy="457200"/>
          </a:xfrm>
          <a:prstGeom prst="rect">
            <a:avLst/>
          </a:prstGeom>
        </p:spPr>
      </p:pic>
      <p:sp>
        <p:nvSpPr>
          <p:cNvPr id="4" name="TextBox 3">
            <a:extLst>
              <a:ext uri="{FF2B5EF4-FFF2-40B4-BE49-F238E27FC236}">
                <a16:creationId xmlns:a16="http://schemas.microsoft.com/office/drawing/2014/main" id="{27B763DE-664E-4605-B97E-E062E3A7BDD3}"/>
              </a:ext>
            </a:extLst>
          </p:cNvPr>
          <p:cNvSpPr txBox="1"/>
          <p:nvPr/>
        </p:nvSpPr>
        <p:spPr>
          <a:xfrm>
            <a:off x="701615" y="1575758"/>
            <a:ext cx="4198189" cy="369332"/>
          </a:xfrm>
          <a:prstGeom prst="rect">
            <a:avLst/>
          </a:prstGeom>
          <a:noFill/>
        </p:spPr>
        <p:txBody>
          <a:bodyPr wrap="square" rtlCol="0">
            <a:spAutoFit/>
          </a:bodyPr>
          <a:lstStyle/>
          <a:p>
            <a:r>
              <a:rPr lang="en-US" dirty="0"/>
              <a:t>For dark covers</a:t>
            </a:r>
          </a:p>
        </p:txBody>
      </p:sp>
      <p:sp>
        <p:nvSpPr>
          <p:cNvPr id="8" name="TextBox 7">
            <a:extLst>
              <a:ext uri="{FF2B5EF4-FFF2-40B4-BE49-F238E27FC236}">
                <a16:creationId xmlns:a16="http://schemas.microsoft.com/office/drawing/2014/main" id="{797024F3-9FB8-4674-B6B8-BEBD8FB504D7}"/>
              </a:ext>
            </a:extLst>
          </p:cNvPr>
          <p:cNvSpPr txBox="1"/>
          <p:nvPr/>
        </p:nvSpPr>
        <p:spPr>
          <a:xfrm>
            <a:off x="6222521" y="1693941"/>
            <a:ext cx="4198189" cy="369332"/>
          </a:xfrm>
          <a:prstGeom prst="rect">
            <a:avLst/>
          </a:prstGeom>
          <a:noFill/>
        </p:spPr>
        <p:txBody>
          <a:bodyPr wrap="square" rtlCol="0">
            <a:spAutoFit/>
          </a:bodyPr>
          <a:lstStyle/>
          <a:p>
            <a:r>
              <a:rPr lang="en-US" dirty="0"/>
              <a:t>For light slides</a:t>
            </a:r>
          </a:p>
        </p:txBody>
      </p:sp>
      <p:sp>
        <p:nvSpPr>
          <p:cNvPr id="5" name="Rectangle 4">
            <a:extLst>
              <a:ext uri="{FF2B5EF4-FFF2-40B4-BE49-F238E27FC236}">
                <a16:creationId xmlns:a16="http://schemas.microsoft.com/office/drawing/2014/main" id="{00A7FD1F-C9AF-4989-B43D-333CC1B347A0}"/>
              </a:ext>
            </a:extLst>
          </p:cNvPr>
          <p:cNvSpPr/>
          <p:nvPr/>
        </p:nvSpPr>
        <p:spPr>
          <a:xfrm>
            <a:off x="5618672" y="3785216"/>
            <a:ext cx="4802038" cy="1629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ABBCFD-0C4B-4BED-9E8B-62FBF01F2251}"/>
              </a:ext>
            </a:extLst>
          </p:cNvPr>
          <p:cNvSpPr/>
          <p:nvPr/>
        </p:nvSpPr>
        <p:spPr>
          <a:xfrm>
            <a:off x="828674" y="2207895"/>
            <a:ext cx="3996823" cy="132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text&#10;&#10;Description automatically generated">
            <a:extLst>
              <a:ext uri="{FF2B5EF4-FFF2-40B4-BE49-F238E27FC236}">
                <a16:creationId xmlns:a16="http://schemas.microsoft.com/office/drawing/2014/main" id="{68C7DBA6-DDC4-4764-85F9-E5E51BD5668E}"/>
              </a:ext>
            </a:extLst>
          </p:cNvPr>
          <p:cNvPicPr>
            <a:picLocks noChangeAspect="1"/>
          </p:cNvPicPr>
          <p:nvPr/>
        </p:nvPicPr>
        <p:blipFill>
          <a:blip r:embed="rId3"/>
          <a:stretch>
            <a:fillRect/>
          </a:stretch>
        </p:blipFill>
        <p:spPr>
          <a:xfrm>
            <a:off x="6222521" y="2188491"/>
            <a:ext cx="3657600" cy="697177"/>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1ABD68ED-C539-413F-994C-49DE1D53033A}"/>
              </a:ext>
            </a:extLst>
          </p:cNvPr>
          <p:cNvPicPr>
            <a:picLocks noChangeAspect="1"/>
          </p:cNvPicPr>
          <p:nvPr/>
        </p:nvPicPr>
        <p:blipFill>
          <a:blip r:embed="rId4"/>
          <a:stretch>
            <a:fillRect/>
          </a:stretch>
        </p:blipFill>
        <p:spPr>
          <a:xfrm>
            <a:off x="6222521" y="4246577"/>
            <a:ext cx="3657600" cy="706436"/>
          </a:xfrm>
          <a:prstGeom prst="rect">
            <a:avLst/>
          </a:prstGeom>
        </p:spPr>
      </p:pic>
      <p:pic>
        <p:nvPicPr>
          <p:cNvPr id="20" name="Picture 19" descr="Logo&#10;&#10;Description automatically generated">
            <a:extLst>
              <a:ext uri="{FF2B5EF4-FFF2-40B4-BE49-F238E27FC236}">
                <a16:creationId xmlns:a16="http://schemas.microsoft.com/office/drawing/2014/main" id="{D9B1F900-725A-46FF-BF78-1C285E69D93F}"/>
              </a:ext>
            </a:extLst>
          </p:cNvPr>
          <p:cNvPicPr>
            <a:picLocks noChangeAspect="1"/>
          </p:cNvPicPr>
          <p:nvPr userDrawn="1"/>
        </p:nvPicPr>
        <p:blipFill>
          <a:blip r:embed="rId2"/>
          <a:stretch>
            <a:fillRect/>
          </a:stretch>
        </p:blipFill>
        <p:spPr>
          <a:xfrm>
            <a:off x="371474" y="6330882"/>
            <a:ext cx="457200" cy="457200"/>
          </a:xfrm>
          <a:prstGeom prst="rect">
            <a:avLst/>
          </a:prstGeom>
        </p:spPr>
      </p:pic>
      <p:sp>
        <p:nvSpPr>
          <p:cNvPr id="26" name="TextBox 25">
            <a:extLst>
              <a:ext uri="{FF2B5EF4-FFF2-40B4-BE49-F238E27FC236}">
                <a16:creationId xmlns:a16="http://schemas.microsoft.com/office/drawing/2014/main" id="{B8927A93-9AAA-48AB-8D1C-9FC6A9AFE076}"/>
              </a:ext>
            </a:extLst>
          </p:cNvPr>
          <p:cNvSpPr txBox="1"/>
          <p:nvPr userDrawn="1"/>
        </p:nvSpPr>
        <p:spPr>
          <a:xfrm>
            <a:off x="6222521" y="3381244"/>
            <a:ext cx="4198189" cy="369332"/>
          </a:xfrm>
          <a:prstGeom prst="rect">
            <a:avLst/>
          </a:prstGeom>
          <a:noFill/>
        </p:spPr>
        <p:txBody>
          <a:bodyPr wrap="square" rtlCol="0">
            <a:spAutoFit/>
          </a:bodyPr>
          <a:lstStyle/>
          <a:p>
            <a:r>
              <a:rPr lang="en-US" dirty="0"/>
              <a:t>White for dark slides</a:t>
            </a:r>
          </a:p>
        </p:txBody>
      </p:sp>
      <p:grpSp>
        <p:nvGrpSpPr>
          <p:cNvPr id="33" name="Group 32">
            <a:extLst>
              <a:ext uri="{FF2B5EF4-FFF2-40B4-BE49-F238E27FC236}">
                <a16:creationId xmlns:a16="http://schemas.microsoft.com/office/drawing/2014/main" id="{C347C9F8-6433-49AB-B453-8C2D69D51162}"/>
              </a:ext>
            </a:extLst>
          </p:cNvPr>
          <p:cNvGrpSpPr/>
          <p:nvPr userDrawn="1"/>
        </p:nvGrpSpPr>
        <p:grpSpPr>
          <a:xfrm>
            <a:off x="1330179" y="2516588"/>
            <a:ext cx="2816973" cy="738159"/>
            <a:chOff x="1392222" y="3392682"/>
            <a:chExt cx="2816973" cy="738159"/>
          </a:xfrm>
        </p:grpSpPr>
        <p:sp>
          <p:nvSpPr>
            <p:cNvPr id="34" name="Rectangle 33">
              <a:extLst>
                <a:ext uri="{FF2B5EF4-FFF2-40B4-BE49-F238E27FC236}">
                  <a16:creationId xmlns:a16="http://schemas.microsoft.com/office/drawing/2014/main" id="{1D4382E0-38EE-4546-A862-630FBE1098B5}"/>
                </a:ext>
              </a:extLst>
            </p:cNvPr>
            <p:cNvSpPr/>
            <p:nvPr userDrawn="1"/>
          </p:nvSpPr>
          <p:spPr>
            <a:xfrm>
              <a:off x="1392222" y="3392682"/>
              <a:ext cx="2816973" cy="73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picture containing text&#10;&#10;Description automatically generated">
              <a:extLst>
                <a:ext uri="{FF2B5EF4-FFF2-40B4-BE49-F238E27FC236}">
                  <a16:creationId xmlns:a16="http://schemas.microsoft.com/office/drawing/2014/main" id="{C65BD1A1-1116-49C3-9ABE-7A951DD12DA6}"/>
                </a:ext>
              </a:extLst>
            </p:cNvPr>
            <p:cNvPicPr>
              <a:picLocks noChangeAspect="1"/>
            </p:cNvPicPr>
            <p:nvPr userDrawn="1"/>
          </p:nvPicPr>
          <p:blipFill>
            <a:blip r:embed="rId3"/>
            <a:stretch>
              <a:fillRect/>
            </a:stretch>
          </p:blipFill>
          <p:spPr>
            <a:xfrm>
              <a:off x="1474828" y="3536346"/>
              <a:ext cx="2651760" cy="505456"/>
            </a:xfrm>
            <a:prstGeom prst="rect">
              <a:avLst/>
            </a:prstGeom>
          </p:spPr>
        </p:pic>
      </p:grpSp>
    </p:spTree>
    <p:extLst>
      <p:ext uri="{BB962C8B-B14F-4D97-AF65-F5344CB8AC3E}">
        <p14:creationId xmlns:p14="http://schemas.microsoft.com/office/powerpoint/2010/main" val="395228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Generic">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8562976" y="5288622"/>
            <a:ext cx="3328988" cy="750886"/>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Rectangle 14">
            <a:extLst>
              <a:ext uri="{FF2B5EF4-FFF2-40B4-BE49-F238E27FC236}">
                <a16:creationId xmlns:a16="http://schemas.microsoft.com/office/drawing/2014/main" id="{3F64FBBA-35BB-46E2-A397-ED3F194ADF7F}"/>
              </a:ext>
            </a:extLst>
          </p:cNvPr>
          <p:cNvSpPr/>
          <p:nvPr/>
        </p:nvSpPr>
        <p:spPr>
          <a:xfrm>
            <a:off x="1" y="1692213"/>
            <a:ext cx="50292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6" name="Rectangle 5">
            <a:extLst>
              <a:ext uri="{FF2B5EF4-FFF2-40B4-BE49-F238E27FC236}">
                <a16:creationId xmlns:a16="http://schemas.microsoft.com/office/drawing/2014/main" id="{7F69A0C1-4FB0-4C05-B015-2AE692F8BE92}"/>
              </a:ext>
            </a:extLst>
          </p:cNvPr>
          <p:cNvSpPr/>
          <p:nvPr/>
        </p:nvSpPr>
        <p:spPr>
          <a:xfrm>
            <a:off x="300036" y="1438933"/>
            <a:ext cx="502920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standing in water&#10;&#10;Description automatically generated with low confidence">
            <a:extLst>
              <a:ext uri="{FF2B5EF4-FFF2-40B4-BE49-F238E27FC236}">
                <a16:creationId xmlns:a16="http://schemas.microsoft.com/office/drawing/2014/main" id="{8C57521B-6F6F-49A0-A782-D04A6441A270}"/>
              </a:ext>
            </a:extLst>
          </p:cNvPr>
          <p:cNvPicPr>
            <a:picLocks noChangeAspect="1"/>
          </p:cNvPicPr>
          <p:nvPr/>
        </p:nvPicPr>
        <p:blipFill rotWithShape="1">
          <a:blip r:embed="rId2">
            <a:alphaModFix amt="35000"/>
          </a:blip>
          <a:srcRect r="15714"/>
          <a:stretch/>
        </p:blipFill>
        <p:spPr>
          <a:xfrm>
            <a:off x="300036" y="1438933"/>
            <a:ext cx="5029200" cy="4572000"/>
          </a:xfrm>
          <a:prstGeom prst="rect">
            <a:avLst/>
          </a:prstGeom>
        </p:spPr>
      </p:pic>
      <p:sp>
        <p:nvSpPr>
          <p:cNvPr id="9" name="Rectangle 8">
            <a:extLst>
              <a:ext uri="{FF2B5EF4-FFF2-40B4-BE49-F238E27FC236}">
                <a16:creationId xmlns:a16="http://schemas.microsoft.com/office/drawing/2014/main" id="{E34758DE-1595-448C-B015-FB40FBEDFB48}"/>
              </a:ext>
            </a:extLst>
          </p:cNvPr>
          <p:cNvSpPr/>
          <p:nvPr userDrawn="1"/>
        </p:nvSpPr>
        <p:spPr>
          <a:xfrm>
            <a:off x="1" y="1692213"/>
            <a:ext cx="50292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10" name="Rectangle 9">
            <a:extLst>
              <a:ext uri="{FF2B5EF4-FFF2-40B4-BE49-F238E27FC236}">
                <a16:creationId xmlns:a16="http://schemas.microsoft.com/office/drawing/2014/main" id="{5A137472-961F-4B2A-92DF-0FDE776FC783}"/>
              </a:ext>
            </a:extLst>
          </p:cNvPr>
          <p:cNvSpPr/>
          <p:nvPr userDrawn="1"/>
        </p:nvSpPr>
        <p:spPr>
          <a:xfrm>
            <a:off x="300036" y="1438933"/>
            <a:ext cx="502920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tanding in water&#10;&#10;Description automatically generated with low confidence">
            <a:extLst>
              <a:ext uri="{FF2B5EF4-FFF2-40B4-BE49-F238E27FC236}">
                <a16:creationId xmlns:a16="http://schemas.microsoft.com/office/drawing/2014/main" id="{391A2AF9-57D9-4288-8E98-A38ED90D821D}"/>
              </a:ext>
            </a:extLst>
          </p:cNvPr>
          <p:cNvPicPr>
            <a:picLocks noChangeAspect="1"/>
          </p:cNvPicPr>
          <p:nvPr userDrawn="1"/>
        </p:nvPicPr>
        <p:blipFill rotWithShape="1">
          <a:blip r:embed="rId2">
            <a:alphaModFix amt="35000"/>
          </a:blip>
          <a:srcRect r="15714"/>
          <a:stretch/>
        </p:blipFill>
        <p:spPr>
          <a:xfrm>
            <a:off x="300036" y="1438933"/>
            <a:ext cx="5029200" cy="4572000"/>
          </a:xfrm>
          <a:prstGeom prst="rect">
            <a:avLst/>
          </a:prstGeom>
        </p:spPr>
      </p:pic>
      <p:sp>
        <p:nvSpPr>
          <p:cNvPr id="17" name="Rectangle 16">
            <a:extLst>
              <a:ext uri="{FF2B5EF4-FFF2-40B4-BE49-F238E27FC236}">
                <a16:creationId xmlns:a16="http://schemas.microsoft.com/office/drawing/2014/main" id="{33678C24-A415-40A1-9AC1-F2CC5EC933E5}"/>
              </a:ext>
            </a:extLst>
          </p:cNvPr>
          <p:cNvSpPr/>
          <p:nvPr/>
        </p:nvSpPr>
        <p:spPr>
          <a:xfrm>
            <a:off x="3429001" y="2339915"/>
            <a:ext cx="5714065" cy="259079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itle 1">
            <a:extLst>
              <a:ext uri="{FF2B5EF4-FFF2-40B4-BE49-F238E27FC236}">
                <a16:creationId xmlns:a16="http://schemas.microsoft.com/office/drawing/2014/main" id="{5DC67C56-B442-4F36-A9FA-DB083275453F}"/>
              </a:ext>
            </a:extLst>
          </p:cNvPr>
          <p:cNvSpPr>
            <a:spLocks noGrp="1"/>
          </p:cNvSpPr>
          <p:nvPr>
            <p:ph type="ctrTitle"/>
          </p:nvPr>
        </p:nvSpPr>
        <p:spPr>
          <a:xfrm>
            <a:off x="3591220" y="2500221"/>
            <a:ext cx="5389625" cy="2270185"/>
          </a:xfrm>
          <a:ln>
            <a:solidFill>
              <a:schemeClr val="bg1"/>
            </a:solidFill>
          </a:ln>
        </p:spPr>
        <p:txBody>
          <a:bodyPr anchor="ctr" anchorCtr="1">
            <a:noAutofit/>
          </a:bodyPr>
          <a:lstStyle>
            <a:lvl1pPr algn="ctr">
              <a:lnSpc>
                <a:spcPct val="90000"/>
              </a:lnSpc>
              <a:defRPr sz="3600" b="0" cap="none" spc="0" baseline="0">
                <a:ln w="0"/>
                <a:solidFill>
                  <a:schemeClr val="bg1"/>
                </a:solidFill>
                <a:effectLst/>
              </a:defRPr>
            </a:lvl1pPr>
          </a:lstStyle>
          <a:p>
            <a:r>
              <a:rPr lang="en-US"/>
              <a:t>Click to edit Master title style</a:t>
            </a:r>
            <a:endParaRPr dirty="0"/>
          </a:p>
        </p:txBody>
      </p:sp>
      <p:pic>
        <p:nvPicPr>
          <p:cNvPr id="5" name="Picture 4" descr="A black background with blue and red text&#10;&#10;AI-generated content may be incorrect.">
            <a:extLst>
              <a:ext uri="{FF2B5EF4-FFF2-40B4-BE49-F238E27FC236}">
                <a16:creationId xmlns:a16="http://schemas.microsoft.com/office/drawing/2014/main" id="{A264F16C-2B6B-1387-C459-AC8F4BC01D5D}"/>
              </a:ext>
            </a:extLst>
          </p:cNvPr>
          <p:cNvPicPr>
            <a:picLocks noChangeAspect="1"/>
          </p:cNvPicPr>
          <p:nvPr userDrawn="1"/>
        </p:nvPicPr>
        <p:blipFill>
          <a:blip r:embed="rId3"/>
          <a:stretch>
            <a:fillRect/>
          </a:stretch>
        </p:blipFill>
        <p:spPr>
          <a:xfrm>
            <a:off x="8980845" y="310341"/>
            <a:ext cx="2731014" cy="637795"/>
          </a:xfrm>
          <a:prstGeom prst="rect">
            <a:avLst/>
          </a:prstGeom>
        </p:spPr>
      </p:pic>
    </p:spTree>
    <p:extLst>
      <p:ext uri="{BB962C8B-B14F-4D97-AF65-F5344CB8AC3E}">
        <p14:creationId xmlns:p14="http://schemas.microsoft.com/office/powerpoint/2010/main" val="360515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itle Slide-Education">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8562976" y="5288622"/>
            <a:ext cx="3328988" cy="750886"/>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Rectangle 14">
            <a:extLst>
              <a:ext uri="{FF2B5EF4-FFF2-40B4-BE49-F238E27FC236}">
                <a16:creationId xmlns:a16="http://schemas.microsoft.com/office/drawing/2014/main" id="{3F64FBBA-35BB-46E2-A397-ED3F194ADF7F}"/>
              </a:ext>
            </a:extLst>
          </p:cNvPr>
          <p:cNvSpPr/>
          <p:nvPr/>
        </p:nvSpPr>
        <p:spPr>
          <a:xfrm>
            <a:off x="1" y="1692213"/>
            <a:ext cx="50292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6" name="Rectangle 5">
            <a:extLst>
              <a:ext uri="{FF2B5EF4-FFF2-40B4-BE49-F238E27FC236}">
                <a16:creationId xmlns:a16="http://schemas.microsoft.com/office/drawing/2014/main" id="{7F69A0C1-4FB0-4C05-B015-2AE692F8BE92}"/>
              </a:ext>
            </a:extLst>
          </p:cNvPr>
          <p:cNvSpPr/>
          <p:nvPr/>
        </p:nvSpPr>
        <p:spPr>
          <a:xfrm>
            <a:off x="300036" y="1438933"/>
            <a:ext cx="502920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assroom with desks and chairs&#10;&#10;Description automatically generated with medium confidence">
            <a:extLst>
              <a:ext uri="{FF2B5EF4-FFF2-40B4-BE49-F238E27FC236}">
                <a16:creationId xmlns:a16="http://schemas.microsoft.com/office/drawing/2014/main" id="{D44F6ECC-E579-4FAE-BA60-D3DC49FF76C4}"/>
              </a:ext>
            </a:extLst>
          </p:cNvPr>
          <p:cNvPicPr>
            <a:picLocks noChangeAspect="1"/>
          </p:cNvPicPr>
          <p:nvPr/>
        </p:nvPicPr>
        <p:blipFill rotWithShape="1">
          <a:blip r:embed="rId2">
            <a:alphaModFix amt="15000"/>
          </a:blip>
          <a:srcRect l="9538" r="-1"/>
          <a:stretch/>
        </p:blipFill>
        <p:spPr>
          <a:xfrm>
            <a:off x="300036" y="1438933"/>
            <a:ext cx="5029200" cy="4572000"/>
          </a:xfrm>
          <a:prstGeom prst="rect">
            <a:avLst/>
          </a:prstGeom>
        </p:spPr>
      </p:pic>
      <p:pic>
        <p:nvPicPr>
          <p:cNvPr id="8" name="Picture 7" descr="A picture containing outdoor, outdoor object&#10;&#10;Description automatically generated">
            <a:extLst>
              <a:ext uri="{FF2B5EF4-FFF2-40B4-BE49-F238E27FC236}">
                <a16:creationId xmlns:a16="http://schemas.microsoft.com/office/drawing/2014/main" id="{F454EEF1-76FE-4849-AFB5-4C552026EC36}"/>
              </a:ext>
            </a:extLst>
          </p:cNvPr>
          <p:cNvPicPr>
            <a:picLocks noChangeAspect="1"/>
          </p:cNvPicPr>
          <p:nvPr/>
        </p:nvPicPr>
        <p:blipFill rotWithShape="1">
          <a:blip r:embed="rId3">
            <a:alphaModFix amt="20000"/>
          </a:blip>
          <a:srcRect r="6687"/>
          <a:stretch/>
        </p:blipFill>
        <p:spPr>
          <a:xfrm>
            <a:off x="300036" y="1441548"/>
            <a:ext cx="5029200" cy="4569385"/>
          </a:xfrm>
          <a:prstGeom prst="rect">
            <a:avLst/>
          </a:prstGeom>
        </p:spPr>
      </p:pic>
      <p:sp>
        <p:nvSpPr>
          <p:cNvPr id="10" name="Rectangle 9">
            <a:extLst>
              <a:ext uri="{FF2B5EF4-FFF2-40B4-BE49-F238E27FC236}">
                <a16:creationId xmlns:a16="http://schemas.microsoft.com/office/drawing/2014/main" id="{5EC0D255-FAEA-43AC-9335-664C162F11E1}"/>
              </a:ext>
            </a:extLst>
          </p:cNvPr>
          <p:cNvSpPr/>
          <p:nvPr userDrawn="1"/>
        </p:nvSpPr>
        <p:spPr>
          <a:xfrm>
            <a:off x="1" y="1692213"/>
            <a:ext cx="50292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12" name="Rectangle 11">
            <a:extLst>
              <a:ext uri="{FF2B5EF4-FFF2-40B4-BE49-F238E27FC236}">
                <a16:creationId xmlns:a16="http://schemas.microsoft.com/office/drawing/2014/main" id="{CCD2B335-5C35-4E27-8A4C-4138CCA4A1D3}"/>
              </a:ext>
            </a:extLst>
          </p:cNvPr>
          <p:cNvSpPr/>
          <p:nvPr userDrawn="1"/>
        </p:nvSpPr>
        <p:spPr>
          <a:xfrm>
            <a:off x="300036" y="1438933"/>
            <a:ext cx="502920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assroom with desks and chairs&#10;&#10;Description automatically generated with medium confidence">
            <a:extLst>
              <a:ext uri="{FF2B5EF4-FFF2-40B4-BE49-F238E27FC236}">
                <a16:creationId xmlns:a16="http://schemas.microsoft.com/office/drawing/2014/main" id="{F8123C5A-A352-40B7-AF64-29DED30A53CA}"/>
              </a:ext>
            </a:extLst>
          </p:cNvPr>
          <p:cNvPicPr>
            <a:picLocks noChangeAspect="1"/>
          </p:cNvPicPr>
          <p:nvPr userDrawn="1"/>
        </p:nvPicPr>
        <p:blipFill rotWithShape="1">
          <a:blip r:embed="rId2">
            <a:alphaModFix amt="15000"/>
          </a:blip>
          <a:srcRect l="9538" r="-1"/>
          <a:stretch/>
        </p:blipFill>
        <p:spPr>
          <a:xfrm>
            <a:off x="300036" y="1438933"/>
            <a:ext cx="5029200" cy="4572000"/>
          </a:xfrm>
          <a:prstGeom prst="rect">
            <a:avLst/>
          </a:prstGeom>
        </p:spPr>
      </p:pic>
      <p:pic>
        <p:nvPicPr>
          <p:cNvPr id="14" name="Picture 13" descr="A picture containing outdoor, outdoor object&#10;&#10;Description automatically generated">
            <a:extLst>
              <a:ext uri="{FF2B5EF4-FFF2-40B4-BE49-F238E27FC236}">
                <a16:creationId xmlns:a16="http://schemas.microsoft.com/office/drawing/2014/main" id="{B3CA06FD-B729-4059-AF3E-82F6C0CA68A9}"/>
              </a:ext>
            </a:extLst>
          </p:cNvPr>
          <p:cNvPicPr>
            <a:picLocks noChangeAspect="1"/>
          </p:cNvPicPr>
          <p:nvPr userDrawn="1"/>
        </p:nvPicPr>
        <p:blipFill rotWithShape="1">
          <a:blip r:embed="rId3">
            <a:alphaModFix amt="20000"/>
          </a:blip>
          <a:srcRect r="6687"/>
          <a:stretch/>
        </p:blipFill>
        <p:spPr>
          <a:xfrm>
            <a:off x="300036" y="1441548"/>
            <a:ext cx="5029200" cy="4569385"/>
          </a:xfrm>
          <a:prstGeom prst="rect">
            <a:avLst/>
          </a:prstGeom>
        </p:spPr>
      </p:pic>
      <p:sp>
        <p:nvSpPr>
          <p:cNvPr id="17" name="Rectangle 16">
            <a:extLst>
              <a:ext uri="{FF2B5EF4-FFF2-40B4-BE49-F238E27FC236}">
                <a16:creationId xmlns:a16="http://schemas.microsoft.com/office/drawing/2014/main" id="{33678C24-A415-40A1-9AC1-F2CC5EC933E5}"/>
              </a:ext>
            </a:extLst>
          </p:cNvPr>
          <p:cNvSpPr/>
          <p:nvPr/>
        </p:nvSpPr>
        <p:spPr>
          <a:xfrm>
            <a:off x="3429001" y="2339915"/>
            <a:ext cx="5714065" cy="2590799"/>
          </a:xfrm>
          <a:prstGeom prst="rect">
            <a:avLst/>
          </a:prstGeom>
          <a:solidFill>
            <a:srgbClr val="005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itle 1">
            <a:extLst>
              <a:ext uri="{FF2B5EF4-FFF2-40B4-BE49-F238E27FC236}">
                <a16:creationId xmlns:a16="http://schemas.microsoft.com/office/drawing/2014/main" id="{5DC67C56-B442-4F36-A9FA-DB083275453F}"/>
              </a:ext>
            </a:extLst>
          </p:cNvPr>
          <p:cNvSpPr>
            <a:spLocks noGrp="1"/>
          </p:cNvSpPr>
          <p:nvPr>
            <p:ph type="ctrTitle"/>
          </p:nvPr>
        </p:nvSpPr>
        <p:spPr>
          <a:xfrm>
            <a:off x="3591220" y="2500221"/>
            <a:ext cx="5389625" cy="2270185"/>
          </a:xfrm>
          <a:ln>
            <a:solidFill>
              <a:schemeClr val="bg1"/>
            </a:solidFill>
          </a:ln>
        </p:spPr>
        <p:txBody>
          <a:bodyPr anchor="ctr" anchorCtr="1">
            <a:noAutofit/>
          </a:bodyPr>
          <a:lstStyle>
            <a:lvl1pPr algn="ctr">
              <a:lnSpc>
                <a:spcPct val="90000"/>
              </a:lnSpc>
              <a:defRPr sz="3600" b="0" cap="none" spc="0" baseline="0">
                <a:ln w="0"/>
                <a:solidFill>
                  <a:schemeClr val="bg1"/>
                </a:solidFill>
                <a:effectLst/>
              </a:defRPr>
            </a:lvl1pPr>
          </a:lstStyle>
          <a:p>
            <a:r>
              <a:rPr lang="en-US"/>
              <a:t>Click to edit Master title style</a:t>
            </a:r>
            <a:endParaRPr dirty="0"/>
          </a:p>
        </p:txBody>
      </p:sp>
      <p:pic>
        <p:nvPicPr>
          <p:cNvPr id="2" name="Picture 1" descr="A black background with blue and red text&#10;&#10;AI-generated content may be incorrect.">
            <a:extLst>
              <a:ext uri="{FF2B5EF4-FFF2-40B4-BE49-F238E27FC236}">
                <a16:creationId xmlns:a16="http://schemas.microsoft.com/office/drawing/2014/main" id="{B102309A-F027-AFC0-050B-E5893915B4BF}"/>
              </a:ext>
            </a:extLst>
          </p:cNvPr>
          <p:cNvPicPr>
            <a:picLocks noChangeAspect="1"/>
          </p:cNvPicPr>
          <p:nvPr userDrawn="1"/>
        </p:nvPicPr>
        <p:blipFill>
          <a:blip r:embed="rId4"/>
          <a:stretch>
            <a:fillRect/>
          </a:stretch>
        </p:blipFill>
        <p:spPr>
          <a:xfrm>
            <a:off x="8980845" y="310341"/>
            <a:ext cx="2731014" cy="637795"/>
          </a:xfrm>
          <a:prstGeom prst="rect">
            <a:avLst/>
          </a:prstGeom>
        </p:spPr>
      </p:pic>
    </p:spTree>
    <p:extLst>
      <p:ext uri="{BB962C8B-B14F-4D97-AF65-F5344CB8AC3E}">
        <p14:creationId xmlns:p14="http://schemas.microsoft.com/office/powerpoint/2010/main" val="3637403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5046755"/>
      </p:ext>
    </p:extLst>
  </p:cSld>
  <p:clrMap bg1="lt1" tx1="dk1" bg2="lt2" tx2="dk2" accent1="accent1" accent2="accent2" accent3="accent3" accent4="accent4" accent5="accent5" accent6="accent6" hlink="hlink" folHlink="folHlink"/>
  <p:sldLayoutIdLst>
    <p:sldLayoutId id="2147484510" r:id="rId1"/>
    <p:sldLayoutId id="2147484513" r:id="rId2"/>
    <p:sldLayoutId id="2147484546" r:id="rId3"/>
    <p:sldLayoutId id="2147484509" r:id="rId4"/>
    <p:sldLayoutId id="2147484549" r:id="rId5"/>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EE1F87C-C7F2-4F14-86B1-854B7B0C580E}"/>
              </a:ext>
            </a:extLst>
          </p:cNvPr>
          <p:cNvSpPr/>
          <p:nvPr/>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0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1938624"/>
      </p:ext>
    </p:extLst>
  </p:cSld>
  <p:clrMap bg1="lt1" tx1="dk1" bg2="lt2" tx2="dk2" accent1="accent1" accent2="accent2" accent3="accent3" accent4="accent4" accent5="accent5" accent6="accent6" hlink="hlink" folHlink="folHlink"/>
  <p:sldLayoutIdLst>
    <p:sldLayoutId id="2147484545"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47" r:id="rId10"/>
    <p:sldLayoutId id="2147484523" r:id="rId11"/>
    <p:sldLayoutId id="2147484548" r:id="rId12"/>
    <p:sldLayoutId id="2147484524" r:id="rId13"/>
    <p:sldLayoutId id="2147484525" r:id="rId14"/>
    <p:sldLayoutId id="2147484526" r:id="rId15"/>
    <p:sldLayoutId id="2147484527" r:id="rId16"/>
    <p:sldLayoutId id="2147484528" r:id="rId17"/>
    <p:sldLayoutId id="2147484529" r:id="rId18"/>
    <p:sldLayoutId id="2147484530" r:id="rId19"/>
    <p:sldLayoutId id="2147484531" r:id="rId20"/>
    <p:sldLayoutId id="2147484532" r:id="rId21"/>
    <p:sldLayoutId id="2147484533" r:id="rId22"/>
    <p:sldLayoutId id="2147484534" r:id="rId23"/>
    <p:sldLayoutId id="2147484535" r:id="rId24"/>
    <p:sldLayoutId id="2147484537" r:id="rId25"/>
    <p:sldLayoutId id="2147484538" r:id="rId26"/>
    <p:sldLayoutId id="2147484539" r:id="rId27"/>
    <p:sldLayoutId id="2147484540" r:id="rId28"/>
    <p:sldLayoutId id="2147483681" r:id="rId29"/>
    <p:sldLayoutId id="2147483655" r:id="rId30"/>
    <p:sldLayoutId id="2147483663" r:id="rId31"/>
    <p:sldLayoutId id="2147484541" r:id="rId32"/>
    <p:sldLayoutId id="2147484542" r:id="rId33"/>
    <p:sldLayoutId id="2147484543" r:id="rId34"/>
    <p:sldLayoutId id="2147484544" r:id="rId35"/>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6"/>
        </a:buClr>
        <a:buFont typeface="Symbol" panose="05050102010706020507" pitchFamily="18" charset="2"/>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Symbol" panose="05050102010706020507" pitchFamily="18" charset="2"/>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6"/>
        </a:buClr>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164" userDrawn="1">
          <p15:clr>
            <a:srgbClr val="F26B43"/>
          </p15:clr>
        </p15:guide>
        <p15:guide id="10" pos="234" userDrawn="1">
          <p15:clr>
            <a:srgbClr val="F26B43"/>
          </p15:clr>
        </p15:guide>
        <p15:guide id="11" orient="horz" pos="4133" userDrawn="1">
          <p15:clr>
            <a:srgbClr val="F26B43"/>
          </p15:clr>
        </p15:guide>
        <p15:guide id="12" pos="7491" userDrawn="1">
          <p15:clr>
            <a:srgbClr val="F26B43"/>
          </p15:clr>
        </p15:guide>
        <p15:guide id="13" orient="horz" pos="640" userDrawn="1">
          <p15:clr>
            <a:srgbClr val="F26B43"/>
          </p15:clr>
        </p15:guide>
        <p15:guide id="14" orient="horz" pos="777" userDrawn="1">
          <p15:clr>
            <a:srgbClr val="F26B43"/>
          </p15:clr>
        </p15:guide>
        <p15:guide id="15" orient="horz" pos="4020" userDrawn="1">
          <p15:clr>
            <a:srgbClr val="F26B43"/>
          </p15:clr>
        </p15:guide>
        <p15:guide id="16" orient="horz" pos="390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3CF6A-26DF-476B-8E95-FF55156C2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1496F0-8E75-4DD6-A178-D5D2C9A4F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564EA5-0A2B-46A8-A14B-3DD9BD455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24A37-7B81-45E4-BF32-55216176C837}" type="datetimeFigureOut">
              <a:rPr lang="en-US" smtClean="0"/>
              <a:t>8/11/2025</a:t>
            </a:fld>
            <a:endParaRPr lang="en-US"/>
          </a:p>
        </p:txBody>
      </p:sp>
      <p:sp>
        <p:nvSpPr>
          <p:cNvPr id="5" name="Footer Placeholder 4">
            <a:extLst>
              <a:ext uri="{FF2B5EF4-FFF2-40B4-BE49-F238E27FC236}">
                <a16:creationId xmlns:a16="http://schemas.microsoft.com/office/drawing/2014/main" id="{68B3CFD9-91B8-4F4E-BC03-4D2636CEA7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2C0539-2923-4EAA-A94F-6A447DE06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C38C6-0F63-4EDE-B5DA-35808310F00D}" type="slidenum">
              <a:rPr lang="en-US" smtClean="0"/>
              <a:t>‹#›</a:t>
            </a:fld>
            <a:endParaRPr lang="en-US"/>
          </a:p>
        </p:txBody>
      </p:sp>
    </p:spTree>
    <p:extLst>
      <p:ext uri="{BB962C8B-B14F-4D97-AF65-F5344CB8AC3E}">
        <p14:creationId xmlns:p14="http://schemas.microsoft.com/office/powerpoint/2010/main" val="3879056599"/>
      </p:ext>
    </p:extLst>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A6E1B3-C9EB-41C2-AF3B-4F3EA4FC0F09}"/>
              </a:ext>
            </a:extLst>
          </p:cNvPr>
          <p:cNvSpPr>
            <a:spLocks noGrp="1"/>
          </p:cNvSpPr>
          <p:nvPr>
            <p:ph type="body" idx="13"/>
          </p:nvPr>
        </p:nvSpPr>
        <p:spPr/>
        <p:txBody>
          <a:bodyPr/>
          <a:lstStyle/>
          <a:p>
            <a:pPr lvl="0">
              <a:buClrTx/>
              <a:defRPr/>
            </a:pPr>
            <a:r>
              <a:rPr lang="en-US" sz="2400" spc="0" dirty="0">
                <a:solidFill>
                  <a:prstClr val="white"/>
                </a:solidFill>
                <a:latin typeface="Calibri" panose="020F0502020204030204"/>
              </a:rPr>
              <a:t>Presented by: Ryan Phillips</a:t>
            </a:r>
          </a:p>
          <a:p>
            <a:pPr lvl="0">
              <a:buClrTx/>
              <a:defRPr/>
            </a:pPr>
            <a:r>
              <a:rPr lang="en-US" sz="1800" b="1" spc="0" dirty="0">
                <a:solidFill>
                  <a:prstClr val="white"/>
                </a:solidFill>
                <a:latin typeface="Calibri" panose="020F0502020204030204"/>
              </a:rPr>
              <a:t>U.S. OMNI &amp; TSACG Compliance Services</a:t>
            </a:r>
          </a:p>
          <a:p>
            <a:endParaRPr lang="en-US" dirty="0"/>
          </a:p>
        </p:txBody>
      </p:sp>
      <p:sp>
        <p:nvSpPr>
          <p:cNvPr id="3" name="Title 2">
            <a:extLst>
              <a:ext uri="{FF2B5EF4-FFF2-40B4-BE49-F238E27FC236}">
                <a16:creationId xmlns:a16="http://schemas.microsoft.com/office/drawing/2014/main" id="{9F0A60AB-AAFC-40C2-B473-3D6DD5508030}"/>
              </a:ext>
            </a:extLst>
          </p:cNvPr>
          <p:cNvSpPr>
            <a:spLocks noGrp="1"/>
          </p:cNvSpPr>
          <p:nvPr>
            <p:ph type="ctrTitle"/>
          </p:nvPr>
        </p:nvSpPr>
        <p:spPr/>
        <p:txBody>
          <a:bodyPr>
            <a:normAutofit fontScale="90000"/>
          </a:bodyPr>
          <a:lstStyle/>
          <a:p>
            <a:pPr lvl="0">
              <a:defRPr/>
            </a:pPr>
            <a:r>
              <a:rPr lang="en-US" u="sng" dirty="0">
                <a:ln>
                  <a:solidFill>
                    <a:prstClr val="white"/>
                  </a:solidFill>
                </a:ln>
                <a:solidFill>
                  <a:prstClr val="white"/>
                </a:solidFill>
                <a:latin typeface="Calibri Light" panose="020F0302020204030204"/>
              </a:rPr>
              <a:t>Marin Community College District</a:t>
            </a:r>
            <a:br>
              <a:rPr lang="en-US" u="sng" dirty="0">
                <a:ln>
                  <a:solidFill>
                    <a:prstClr val="white"/>
                  </a:solidFill>
                </a:ln>
                <a:solidFill>
                  <a:prstClr val="white"/>
                </a:solidFill>
                <a:latin typeface="Calibri Light" panose="020F0302020204030204"/>
              </a:rPr>
            </a:br>
            <a:br>
              <a:rPr lang="en-US" u="sng" dirty="0">
                <a:ln>
                  <a:solidFill>
                    <a:prstClr val="white"/>
                  </a:solidFill>
                </a:ln>
                <a:solidFill>
                  <a:prstClr val="white"/>
                </a:solidFill>
                <a:latin typeface="Calibri Light" panose="020F0302020204030204"/>
              </a:rPr>
            </a:br>
            <a:r>
              <a:rPr lang="en-US" dirty="0">
                <a:ln>
                  <a:solidFill>
                    <a:prstClr val="white"/>
                  </a:solidFill>
                </a:ln>
                <a:solidFill>
                  <a:prstClr val="white"/>
                </a:solidFill>
                <a:latin typeface="Calibri Light" panose="020F0302020204030204"/>
              </a:rPr>
              <a:t>403(b) &amp; 457(b) Voluntary Retirement Plans</a:t>
            </a:r>
            <a:br>
              <a:rPr lang="en-US" dirty="0">
                <a:ln>
                  <a:solidFill>
                    <a:prstClr val="white"/>
                  </a:solidFill>
                </a:ln>
                <a:solidFill>
                  <a:prstClr val="white"/>
                </a:solidFill>
                <a:latin typeface="Calibri Light" panose="020F0302020204030204"/>
              </a:rPr>
            </a:br>
            <a:endParaRPr lang="en-US" dirty="0"/>
          </a:p>
        </p:txBody>
      </p:sp>
      <p:pic>
        <p:nvPicPr>
          <p:cNvPr id="6" name="Picture 5" descr="A black background with blue and red text&#10;&#10;AI-generated content may be incorrect.">
            <a:extLst>
              <a:ext uri="{FF2B5EF4-FFF2-40B4-BE49-F238E27FC236}">
                <a16:creationId xmlns:a16="http://schemas.microsoft.com/office/drawing/2014/main" id="{EE0B4BE6-3A18-DBAA-6D5B-DFED9169998E}"/>
              </a:ext>
            </a:extLst>
          </p:cNvPr>
          <p:cNvPicPr>
            <a:picLocks noChangeAspect="1"/>
          </p:cNvPicPr>
          <p:nvPr/>
        </p:nvPicPr>
        <p:blipFill>
          <a:blip r:embed="rId2"/>
          <a:stretch>
            <a:fillRect/>
          </a:stretch>
        </p:blipFill>
        <p:spPr>
          <a:xfrm>
            <a:off x="9100475" y="388168"/>
            <a:ext cx="2731014" cy="637795"/>
          </a:xfrm>
          <a:prstGeom prst="rect">
            <a:avLst/>
          </a:prstGeom>
        </p:spPr>
      </p:pic>
    </p:spTree>
    <p:extLst>
      <p:ext uri="{BB962C8B-B14F-4D97-AF65-F5344CB8AC3E}">
        <p14:creationId xmlns:p14="http://schemas.microsoft.com/office/powerpoint/2010/main" val="312680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BF743D-75DD-D41F-9BE3-DD22DA53F1AC}"/>
              </a:ext>
            </a:extLst>
          </p:cNvPr>
          <p:cNvSpPr>
            <a:spLocks noGrp="1"/>
          </p:cNvSpPr>
          <p:nvPr>
            <p:ph type="title"/>
          </p:nvPr>
        </p:nvSpPr>
        <p:spPr>
          <a:xfrm>
            <a:off x="838200" y="365125"/>
            <a:ext cx="10515600" cy="1033907"/>
          </a:xfrm>
        </p:spPr>
        <p:txBody>
          <a:bodyPr anchor="ctr">
            <a:normAutofit/>
          </a:bodyPr>
          <a:lstStyle/>
          <a:p>
            <a:r>
              <a:rPr lang="en-US" sz="4400" dirty="0"/>
              <a:t>Salary Reduction Agreements (SRAs)</a:t>
            </a:r>
          </a:p>
        </p:txBody>
      </p:sp>
      <p:sp>
        <p:nvSpPr>
          <p:cNvPr id="10" name="Arrow: Left 9">
            <a:extLst>
              <a:ext uri="{FF2B5EF4-FFF2-40B4-BE49-F238E27FC236}">
                <a16:creationId xmlns:a16="http://schemas.microsoft.com/office/drawing/2014/main" id="{4B33D9B7-8F82-4437-934E-7017575A05C9}"/>
              </a:ext>
            </a:extLst>
          </p:cNvPr>
          <p:cNvSpPr/>
          <p:nvPr/>
        </p:nvSpPr>
        <p:spPr>
          <a:xfrm>
            <a:off x="9928121" y="202830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E4CB0C-E58A-C59B-8BB0-A9BE654C41B3}"/>
              </a:ext>
            </a:extLst>
          </p:cNvPr>
          <p:cNvPicPr>
            <a:picLocks noChangeAspect="1"/>
          </p:cNvPicPr>
          <p:nvPr/>
        </p:nvPicPr>
        <p:blipFill>
          <a:blip r:embed="rId2"/>
          <a:stretch>
            <a:fillRect/>
          </a:stretch>
        </p:blipFill>
        <p:spPr>
          <a:xfrm>
            <a:off x="1292178" y="1318952"/>
            <a:ext cx="8635943" cy="4885113"/>
          </a:xfrm>
          <a:prstGeom prst="rect">
            <a:avLst/>
          </a:prstGeom>
          <a:ln>
            <a:solidFill>
              <a:schemeClr val="tx1"/>
            </a:solidFill>
          </a:ln>
        </p:spPr>
      </p:pic>
    </p:spTree>
    <p:extLst>
      <p:ext uri="{BB962C8B-B14F-4D97-AF65-F5344CB8AC3E}">
        <p14:creationId xmlns:p14="http://schemas.microsoft.com/office/powerpoint/2010/main" val="29934797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BF743D-75DD-D41F-9BE3-DD22DA53F1AC}"/>
              </a:ext>
            </a:extLst>
          </p:cNvPr>
          <p:cNvSpPr>
            <a:spLocks noGrp="1"/>
          </p:cNvSpPr>
          <p:nvPr>
            <p:ph type="title"/>
          </p:nvPr>
        </p:nvSpPr>
        <p:spPr>
          <a:xfrm>
            <a:off x="838200" y="365125"/>
            <a:ext cx="10515600" cy="1033907"/>
          </a:xfrm>
        </p:spPr>
        <p:txBody>
          <a:bodyPr anchor="ctr">
            <a:normAutofit/>
          </a:bodyPr>
          <a:lstStyle/>
          <a:p>
            <a:r>
              <a:rPr lang="en-US" sz="4400" dirty="0"/>
              <a:t>Enrollment Process</a:t>
            </a:r>
          </a:p>
        </p:txBody>
      </p:sp>
      <p:sp>
        <p:nvSpPr>
          <p:cNvPr id="3" name="Content Placeholder 2">
            <a:extLst>
              <a:ext uri="{FF2B5EF4-FFF2-40B4-BE49-F238E27FC236}">
                <a16:creationId xmlns:a16="http://schemas.microsoft.com/office/drawing/2014/main" id="{D19DEDB1-1C75-4ECB-B352-1578CFE383C2}"/>
              </a:ext>
            </a:extLst>
          </p:cNvPr>
          <p:cNvSpPr>
            <a:spLocks noGrp="1"/>
          </p:cNvSpPr>
          <p:nvPr>
            <p:ph idx="1"/>
          </p:nvPr>
        </p:nvSpPr>
        <p:spPr/>
        <p:txBody>
          <a:bodyPr>
            <a:normAutofit fontScale="92500" lnSpcReduction="10000"/>
          </a:bodyPr>
          <a:lstStyle/>
          <a:p>
            <a:r>
              <a:rPr lang="en-US" dirty="0"/>
              <a:t>Step 1</a:t>
            </a:r>
          </a:p>
          <a:p>
            <a:pPr lvl="1"/>
            <a:r>
              <a:rPr lang="en-US" dirty="0"/>
              <a:t>Review list of Authorized Investment Providers on Marin CCD plan page</a:t>
            </a:r>
          </a:p>
          <a:p>
            <a:r>
              <a:rPr lang="en-US" dirty="0"/>
              <a:t>Step 2*</a:t>
            </a:r>
          </a:p>
          <a:p>
            <a:pPr lvl="1"/>
            <a:r>
              <a:rPr lang="en-US" dirty="0"/>
              <a:t>Open investment account with selected investment provider</a:t>
            </a:r>
          </a:p>
          <a:p>
            <a:r>
              <a:rPr lang="en-US" dirty="0"/>
              <a:t>Step 3</a:t>
            </a:r>
          </a:p>
          <a:p>
            <a:pPr lvl="1"/>
            <a:r>
              <a:rPr lang="en-US" dirty="0"/>
              <a:t>Open the salary reduction agreement form via Marin CCD plan page</a:t>
            </a:r>
          </a:p>
          <a:p>
            <a:r>
              <a:rPr lang="en-US" dirty="0"/>
              <a:t>Step 4</a:t>
            </a:r>
          </a:p>
          <a:p>
            <a:pPr lvl="1"/>
            <a:r>
              <a:rPr lang="en-US" dirty="0"/>
              <a:t>Follow the on-screen prompts to input all required information including “Employee Information” and “Contribution Information.”</a:t>
            </a:r>
          </a:p>
          <a:p>
            <a:r>
              <a:rPr lang="en-US" dirty="0"/>
              <a:t>Step 5</a:t>
            </a:r>
          </a:p>
          <a:p>
            <a:pPr lvl="1"/>
            <a:r>
              <a:rPr lang="en-US" dirty="0"/>
              <a:t>Once your SRA is submitted, funds will be deducted from your next payroll and sent to your selected investment provider</a:t>
            </a:r>
          </a:p>
        </p:txBody>
      </p:sp>
    </p:spTree>
    <p:extLst>
      <p:ext uri="{BB962C8B-B14F-4D97-AF65-F5344CB8AC3E}">
        <p14:creationId xmlns:p14="http://schemas.microsoft.com/office/powerpoint/2010/main" val="119366182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160F-9DE3-4F8B-840D-BB70373C1ACC}"/>
              </a:ext>
            </a:extLst>
          </p:cNvPr>
          <p:cNvSpPr>
            <a:spLocks noGrp="1"/>
          </p:cNvSpPr>
          <p:nvPr>
            <p:ph type="title"/>
          </p:nvPr>
        </p:nvSpPr>
        <p:spPr/>
        <p:txBody>
          <a:bodyPr>
            <a:normAutofit/>
          </a:bodyPr>
          <a:lstStyle/>
          <a:p>
            <a:r>
              <a:rPr lang="en-US" sz="4400" dirty="0"/>
              <a:t>Plan Eligibility &amp; Features</a:t>
            </a:r>
          </a:p>
        </p:txBody>
      </p:sp>
      <p:pic>
        <p:nvPicPr>
          <p:cNvPr id="5" name="Content Placeholder 4">
            <a:extLst>
              <a:ext uri="{FF2B5EF4-FFF2-40B4-BE49-F238E27FC236}">
                <a16:creationId xmlns:a16="http://schemas.microsoft.com/office/drawing/2014/main" id="{9F21ADA8-DB8F-42F0-9CD2-8F275CCE3387}"/>
              </a:ext>
            </a:extLst>
          </p:cNvPr>
          <p:cNvPicPr>
            <a:picLocks noGrp="1" noChangeAspect="1"/>
          </p:cNvPicPr>
          <p:nvPr>
            <p:ph idx="1"/>
          </p:nvPr>
        </p:nvPicPr>
        <p:blipFill>
          <a:blip r:embed="rId2"/>
          <a:stretch>
            <a:fillRect/>
          </a:stretch>
        </p:blipFill>
        <p:spPr>
          <a:xfrm>
            <a:off x="1901204" y="1486102"/>
            <a:ext cx="8389592" cy="4613275"/>
          </a:xfrm>
          <a:ln>
            <a:solidFill>
              <a:srgbClr val="002060"/>
            </a:solidFill>
          </a:ln>
        </p:spPr>
      </p:pic>
    </p:spTree>
    <p:extLst>
      <p:ext uri="{BB962C8B-B14F-4D97-AF65-F5344CB8AC3E}">
        <p14:creationId xmlns:p14="http://schemas.microsoft.com/office/powerpoint/2010/main" val="107360765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BF743D-75DD-D41F-9BE3-DD22DA53F1AC}"/>
              </a:ext>
            </a:extLst>
          </p:cNvPr>
          <p:cNvSpPr>
            <a:spLocks noGrp="1"/>
          </p:cNvSpPr>
          <p:nvPr>
            <p:ph type="title"/>
          </p:nvPr>
        </p:nvSpPr>
        <p:spPr>
          <a:xfrm>
            <a:off x="838200" y="365125"/>
            <a:ext cx="10515600" cy="1033907"/>
          </a:xfrm>
        </p:spPr>
        <p:txBody>
          <a:bodyPr anchor="ctr">
            <a:normAutofit/>
          </a:bodyPr>
          <a:lstStyle/>
          <a:p>
            <a:r>
              <a:rPr lang="en-US" sz="4400" dirty="0"/>
              <a:t>Transaction Support &amp; Processing</a:t>
            </a:r>
          </a:p>
        </p:txBody>
      </p:sp>
      <p:sp>
        <p:nvSpPr>
          <p:cNvPr id="5" name="Arrow: Left 4">
            <a:extLst>
              <a:ext uri="{FF2B5EF4-FFF2-40B4-BE49-F238E27FC236}">
                <a16:creationId xmlns:a16="http://schemas.microsoft.com/office/drawing/2014/main" id="{7CA5262D-0DC8-4223-A47D-61E264F78E52}"/>
              </a:ext>
            </a:extLst>
          </p:cNvPr>
          <p:cNvSpPr/>
          <p:nvPr/>
        </p:nvSpPr>
        <p:spPr>
          <a:xfrm>
            <a:off x="10352896" y="287104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C796B4-B669-4890-8AA3-926F40A93824}"/>
              </a:ext>
            </a:extLst>
          </p:cNvPr>
          <p:cNvPicPr>
            <a:picLocks noChangeAspect="1"/>
          </p:cNvPicPr>
          <p:nvPr/>
        </p:nvPicPr>
        <p:blipFill>
          <a:blip r:embed="rId2"/>
          <a:stretch>
            <a:fillRect/>
          </a:stretch>
        </p:blipFill>
        <p:spPr>
          <a:xfrm>
            <a:off x="838200" y="1172642"/>
            <a:ext cx="9492200" cy="5369474"/>
          </a:xfrm>
          <a:prstGeom prst="rect">
            <a:avLst/>
          </a:prstGeom>
          <a:ln>
            <a:solidFill>
              <a:schemeClr val="tx1"/>
            </a:solidFill>
          </a:ln>
        </p:spPr>
      </p:pic>
    </p:spTree>
    <p:extLst>
      <p:ext uri="{BB962C8B-B14F-4D97-AF65-F5344CB8AC3E}">
        <p14:creationId xmlns:p14="http://schemas.microsoft.com/office/powerpoint/2010/main" val="353187497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BF743D-75DD-D41F-9BE3-DD22DA53F1AC}"/>
              </a:ext>
            </a:extLst>
          </p:cNvPr>
          <p:cNvSpPr>
            <a:spLocks noGrp="1"/>
          </p:cNvSpPr>
          <p:nvPr>
            <p:ph type="title"/>
          </p:nvPr>
        </p:nvSpPr>
        <p:spPr>
          <a:xfrm>
            <a:off x="838200" y="365125"/>
            <a:ext cx="10515600" cy="1033907"/>
          </a:xfrm>
        </p:spPr>
        <p:txBody>
          <a:bodyPr anchor="ctr">
            <a:normAutofit/>
          </a:bodyPr>
          <a:lstStyle/>
          <a:p>
            <a:r>
              <a:rPr lang="en-US" sz="4400" dirty="0"/>
              <a:t>Transaction Support &amp; Processing</a:t>
            </a:r>
          </a:p>
        </p:txBody>
      </p:sp>
      <p:pic>
        <p:nvPicPr>
          <p:cNvPr id="3" name="Picture 2">
            <a:extLst>
              <a:ext uri="{FF2B5EF4-FFF2-40B4-BE49-F238E27FC236}">
                <a16:creationId xmlns:a16="http://schemas.microsoft.com/office/drawing/2014/main" id="{5927ED70-F68F-4F1A-B22F-BF4B35214D05}"/>
              </a:ext>
            </a:extLst>
          </p:cNvPr>
          <p:cNvPicPr>
            <a:picLocks noChangeAspect="1"/>
          </p:cNvPicPr>
          <p:nvPr/>
        </p:nvPicPr>
        <p:blipFill>
          <a:blip r:embed="rId2"/>
          <a:stretch>
            <a:fillRect/>
          </a:stretch>
        </p:blipFill>
        <p:spPr>
          <a:xfrm>
            <a:off x="1488474" y="1265791"/>
            <a:ext cx="9215051" cy="5227084"/>
          </a:xfrm>
          <a:prstGeom prst="rect">
            <a:avLst/>
          </a:prstGeom>
          <a:solidFill>
            <a:schemeClr val="accent2"/>
          </a:solidFill>
          <a:ln>
            <a:solidFill>
              <a:schemeClr val="tx1"/>
            </a:solidFill>
          </a:ln>
        </p:spPr>
      </p:pic>
    </p:spTree>
    <p:extLst>
      <p:ext uri="{BB962C8B-B14F-4D97-AF65-F5344CB8AC3E}">
        <p14:creationId xmlns:p14="http://schemas.microsoft.com/office/powerpoint/2010/main" val="372283192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347E-D428-4A00-BD26-7CAB6A4BF69C}"/>
              </a:ext>
            </a:extLst>
          </p:cNvPr>
          <p:cNvSpPr>
            <a:spLocks noGrp="1"/>
          </p:cNvSpPr>
          <p:nvPr>
            <p:ph type="title"/>
          </p:nvPr>
        </p:nvSpPr>
        <p:spPr/>
        <p:txBody>
          <a:bodyPr/>
          <a:lstStyle/>
          <a:p>
            <a:r>
              <a:rPr lang="en-US" sz="4000" b="1" dirty="0">
                <a:solidFill>
                  <a:srgbClr val="002060"/>
                </a:solidFill>
                <a:latin typeface="+mn-lt"/>
              </a:rPr>
              <a:t>How Much Can I Contribute to a 403(b)?</a:t>
            </a:r>
          </a:p>
        </p:txBody>
      </p:sp>
      <p:sp>
        <p:nvSpPr>
          <p:cNvPr id="4" name="Text Placeholder 3">
            <a:extLst>
              <a:ext uri="{FF2B5EF4-FFF2-40B4-BE49-F238E27FC236}">
                <a16:creationId xmlns:a16="http://schemas.microsoft.com/office/drawing/2014/main" id="{9B2FDA7B-A8A5-43B8-AD0B-767485FB6164}"/>
              </a:ext>
            </a:extLst>
          </p:cNvPr>
          <p:cNvSpPr>
            <a:spLocks noGrp="1"/>
          </p:cNvSpPr>
          <p:nvPr>
            <p:ph type="body" idx="1"/>
          </p:nvPr>
        </p:nvSpPr>
        <p:spPr>
          <a:xfrm>
            <a:off x="3517105" y="1157663"/>
            <a:ext cx="5157787" cy="823912"/>
          </a:xfrm>
        </p:spPr>
        <p:txBody>
          <a:bodyPr/>
          <a:lstStyle/>
          <a:p>
            <a:pPr algn="ctr"/>
            <a:r>
              <a:rPr lang="en-US" sz="2800" u="sng" dirty="0">
                <a:solidFill>
                  <a:srgbClr val="C00000"/>
                </a:solidFill>
              </a:rPr>
              <a:t>2025 Contribution Limits</a:t>
            </a:r>
            <a:r>
              <a:rPr lang="en-US" dirty="0"/>
              <a:t>	</a:t>
            </a:r>
          </a:p>
        </p:txBody>
      </p:sp>
      <p:sp>
        <p:nvSpPr>
          <p:cNvPr id="22" name="Rectangle 21">
            <a:extLst>
              <a:ext uri="{FF2B5EF4-FFF2-40B4-BE49-F238E27FC236}">
                <a16:creationId xmlns:a16="http://schemas.microsoft.com/office/drawing/2014/main" id="{BBD8C0EF-0887-445A-B2B7-4A89649E3F46}"/>
              </a:ext>
            </a:extLst>
          </p:cNvPr>
          <p:cNvSpPr/>
          <p:nvPr/>
        </p:nvSpPr>
        <p:spPr>
          <a:xfrm>
            <a:off x="5276084" y="2035791"/>
            <a:ext cx="1644770" cy="542133"/>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indent="0" algn="ctr">
              <a:lnSpc>
                <a:spcPct val="100000"/>
              </a:lnSpc>
              <a:spcBef>
                <a:spcPts val="400"/>
              </a:spcBef>
              <a:buNone/>
            </a:pPr>
            <a:endParaRPr lang="en-US" dirty="0"/>
          </a:p>
          <a:p>
            <a:pPr marL="0" indent="0" algn="ctr">
              <a:lnSpc>
                <a:spcPct val="100000"/>
              </a:lnSpc>
              <a:spcBef>
                <a:spcPts val="400"/>
              </a:spcBef>
              <a:buNone/>
            </a:pPr>
            <a:r>
              <a:rPr lang="en-US" sz="1400" b="1" dirty="0"/>
              <a:t>$23,500 Base Limit</a:t>
            </a:r>
          </a:p>
          <a:p>
            <a:pPr marL="0" indent="0" algn="ctr">
              <a:lnSpc>
                <a:spcPct val="100000"/>
              </a:lnSpc>
              <a:spcBef>
                <a:spcPts val="400"/>
              </a:spcBef>
              <a:buNone/>
            </a:pPr>
            <a:r>
              <a:rPr lang="en-US" sz="1400" b="1" dirty="0"/>
              <a:t>(402(g) Limit)</a:t>
            </a:r>
          </a:p>
          <a:p>
            <a:pPr algn="ctr"/>
            <a:endParaRPr lang="en-US" dirty="0"/>
          </a:p>
        </p:txBody>
      </p:sp>
      <p:sp>
        <p:nvSpPr>
          <p:cNvPr id="25" name="Rectangle 24">
            <a:extLst>
              <a:ext uri="{FF2B5EF4-FFF2-40B4-BE49-F238E27FC236}">
                <a16:creationId xmlns:a16="http://schemas.microsoft.com/office/drawing/2014/main" id="{8C1A5EDC-BF3C-4873-9EDC-1DCC6D9E81C2}"/>
              </a:ext>
            </a:extLst>
          </p:cNvPr>
          <p:cNvSpPr/>
          <p:nvPr/>
        </p:nvSpPr>
        <p:spPr>
          <a:xfrm>
            <a:off x="3891950" y="2671128"/>
            <a:ext cx="4408096" cy="28754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Is the employee over age 50?</a:t>
            </a:r>
          </a:p>
        </p:txBody>
      </p:sp>
      <p:sp>
        <p:nvSpPr>
          <p:cNvPr id="26" name="Arrow: Down 25">
            <a:extLst>
              <a:ext uri="{FF2B5EF4-FFF2-40B4-BE49-F238E27FC236}">
                <a16:creationId xmlns:a16="http://schemas.microsoft.com/office/drawing/2014/main" id="{BCCDCFFC-2308-4AFE-8C7E-3431B7055477}"/>
              </a:ext>
            </a:extLst>
          </p:cNvPr>
          <p:cNvSpPr/>
          <p:nvPr/>
        </p:nvSpPr>
        <p:spPr>
          <a:xfrm>
            <a:off x="4321431" y="3106687"/>
            <a:ext cx="262071" cy="287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Down 26">
            <a:extLst>
              <a:ext uri="{FF2B5EF4-FFF2-40B4-BE49-F238E27FC236}">
                <a16:creationId xmlns:a16="http://schemas.microsoft.com/office/drawing/2014/main" id="{88780353-902F-478B-AC5E-C37EA1C2F6E7}"/>
              </a:ext>
            </a:extLst>
          </p:cNvPr>
          <p:cNvSpPr/>
          <p:nvPr/>
        </p:nvSpPr>
        <p:spPr>
          <a:xfrm>
            <a:off x="7346429" y="3106687"/>
            <a:ext cx="262071" cy="287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6D84B85-ACDE-46C9-94AB-C95EBE091CAB}"/>
              </a:ext>
            </a:extLst>
          </p:cNvPr>
          <p:cNvSpPr txBox="1"/>
          <p:nvPr/>
        </p:nvSpPr>
        <p:spPr>
          <a:xfrm>
            <a:off x="4198188" y="3337619"/>
            <a:ext cx="589069" cy="369332"/>
          </a:xfrm>
          <a:prstGeom prst="rect">
            <a:avLst/>
          </a:prstGeom>
          <a:noFill/>
        </p:spPr>
        <p:txBody>
          <a:bodyPr wrap="square" rtlCol="0">
            <a:spAutoFit/>
          </a:bodyPr>
          <a:lstStyle/>
          <a:p>
            <a:r>
              <a:rPr lang="en-US" b="1" dirty="0"/>
              <a:t>YES</a:t>
            </a:r>
            <a:endParaRPr lang="en-US" sz="2400" b="1" dirty="0"/>
          </a:p>
        </p:txBody>
      </p:sp>
      <p:sp>
        <p:nvSpPr>
          <p:cNvPr id="31" name="TextBox 30">
            <a:extLst>
              <a:ext uri="{FF2B5EF4-FFF2-40B4-BE49-F238E27FC236}">
                <a16:creationId xmlns:a16="http://schemas.microsoft.com/office/drawing/2014/main" id="{7F2B19CF-B585-44EF-A328-5689D2329FAF}"/>
              </a:ext>
            </a:extLst>
          </p:cNvPr>
          <p:cNvSpPr txBox="1"/>
          <p:nvPr/>
        </p:nvSpPr>
        <p:spPr>
          <a:xfrm>
            <a:off x="7225041" y="3337619"/>
            <a:ext cx="504845" cy="369332"/>
          </a:xfrm>
          <a:prstGeom prst="rect">
            <a:avLst/>
          </a:prstGeom>
          <a:noFill/>
        </p:spPr>
        <p:txBody>
          <a:bodyPr wrap="square" rtlCol="0">
            <a:spAutoFit/>
          </a:bodyPr>
          <a:lstStyle/>
          <a:p>
            <a:r>
              <a:rPr lang="en-US" b="1" dirty="0"/>
              <a:t>NO</a:t>
            </a:r>
          </a:p>
        </p:txBody>
      </p:sp>
      <p:sp>
        <p:nvSpPr>
          <p:cNvPr id="32" name="Rectangle 31">
            <a:extLst>
              <a:ext uri="{FF2B5EF4-FFF2-40B4-BE49-F238E27FC236}">
                <a16:creationId xmlns:a16="http://schemas.microsoft.com/office/drawing/2014/main" id="{D28ADAA9-2A36-442F-9F89-14CD5CE5B248}"/>
              </a:ext>
            </a:extLst>
          </p:cNvPr>
          <p:cNvSpPr/>
          <p:nvPr/>
        </p:nvSpPr>
        <p:spPr>
          <a:xfrm>
            <a:off x="3735237" y="3666149"/>
            <a:ext cx="1434458" cy="46166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$31,000</a:t>
            </a:r>
          </a:p>
        </p:txBody>
      </p:sp>
      <p:sp>
        <p:nvSpPr>
          <p:cNvPr id="33" name="Rectangle 32">
            <a:extLst>
              <a:ext uri="{FF2B5EF4-FFF2-40B4-BE49-F238E27FC236}">
                <a16:creationId xmlns:a16="http://schemas.microsoft.com/office/drawing/2014/main" id="{7AD14D95-9AB6-4549-B970-99E8D26394BB}"/>
              </a:ext>
            </a:extLst>
          </p:cNvPr>
          <p:cNvSpPr/>
          <p:nvPr/>
        </p:nvSpPr>
        <p:spPr>
          <a:xfrm>
            <a:off x="6760234" y="3666150"/>
            <a:ext cx="1434458" cy="461665"/>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$23,500</a:t>
            </a:r>
          </a:p>
        </p:txBody>
      </p:sp>
      <p:sp>
        <p:nvSpPr>
          <p:cNvPr id="34" name="TextBox 33">
            <a:extLst>
              <a:ext uri="{FF2B5EF4-FFF2-40B4-BE49-F238E27FC236}">
                <a16:creationId xmlns:a16="http://schemas.microsoft.com/office/drawing/2014/main" id="{06910A7F-B3E0-4D44-9C0A-3A8F6A10C43F}"/>
              </a:ext>
            </a:extLst>
          </p:cNvPr>
          <p:cNvSpPr txBox="1"/>
          <p:nvPr/>
        </p:nvSpPr>
        <p:spPr>
          <a:xfrm>
            <a:off x="838198" y="4250513"/>
            <a:ext cx="10515599" cy="330860"/>
          </a:xfrm>
          <a:prstGeom prst="rect">
            <a:avLst/>
          </a:prstGeom>
          <a:noFill/>
          <a:ln w="38100">
            <a:solidFill>
              <a:schemeClr val="tx1"/>
            </a:solidFill>
          </a:ln>
        </p:spPr>
        <p:txBody>
          <a:bodyPr wrap="square" rtlCol="0">
            <a:spAutoFit/>
          </a:bodyPr>
          <a:lstStyle/>
          <a:p>
            <a:r>
              <a:rPr lang="en-US" sz="1550" dirty="0"/>
              <a:t>Does the employee have 15 years of service with the district and a lifetime of 403(b) contribution averaging of less than $5,000?</a:t>
            </a:r>
          </a:p>
        </p:txBody>
      </p:sp>
      <p:pic>
        <p:nvPicPr>
          <p:cNvPr id="39" name="Picture 38">
            <a:extLst>
              <a:ext uri="{FF2B5EF4-FFF2-40B4-BE49-F238E27FC236}">
                <a16:creationId xmlns:a16="http://schemas.microsoft.com/office/drawing/2014/main" id="{084AD704-A93F-4D87-92DA-B2454496E74E}"/>
              </a:ext>
            </a:extLst>
          </p:cNvPr>
          <p:cNvPicPr>
            <a:picLocks noChangeAspect="1"/>
          </p:cNvPicPr>
          <p:nvPr/>
        </p:nvPicPr>
        <p:blipFill>
          <a:blip r:embed="rId3"/>
          <a:stretch>
            <a:fillRect/>
          </a:stretch>
        </p:blipFill>
        <p:spPr>
          <a:xfrm>
            <a:off x="1425787" y="4732089"/>
            <a:ext cx="298730" cy="304826"/>
          </a:xfrm>
          <a:prstGeom prst="rect">
            <a:avLst/>
          </a:prstGeom>
        </p:spPr>
      </p:pic>
      <p:pic>
        <p:nvPicPr>
          <p:cNvPr id="40" name="Picture 39">
            <a:extLst>
              <a:ext uri="{FF2B5EF4-FFF2-40B4-BE49-F238E27FC236}">
                <a16:creationId xmlns:a16="http://schemas.microsoft.com/office/drawing/2014/main" id="{F7A09B11-4A64-4303-92F3-29F2D835C532}"/>
              </a:ext>
            </a:extLst>
          </p:cNvPr>
          <p:cNvPicPr>
            <a:picLocks noChangeAspect="1"/>
          </p:cNvPicPr>
          <p:nvPr/>
        </p:nvPicPr>
        <p:blipFill>
          <a:blip r:embed="rId3"/>
          <a:stretch>
            <a:fillRect/>
          </a:stretch>
        </p:blipFill>
        <p:spPr>
          <a:xfrm>
            <a:off x="4303101" y="4741976"/>
            <a:ext cx="298730" cy="304826"/>
          </a:xfrm>
          <a:prstGeom prst="rect">
            <a:avLst/>
          </a:prstGeom>
        </p:spPr>
      </p:pic>
      <p:pic>
        <p:nvPicPr>
          <p:cNvPr id="41" name="Picture 40">
            <a:extLst>
              <a:ext uri="{FF2B5EF4-FFF2-40B4-BE49-F238E27FC236}">
                <a16:creationId xmlns:a16="http://schemas.microsoft.com/office/drawing/2014/main" id="{B3F47B88-AEF9-4833-AD41-5510178941E9}"/>
              </a:ext>
            </a:extLst>
          </p:cNvPr>
          <p:cNvPicPr>
            <a:picLocks noChangeAspect="1"/>
          </p:cNvPicPr>
          <p:nvPr/>
        </p:nvPicPr>
        <p:blipFill>
          <a:blip r:embed="rId3"/>
          <a:stretch>
            <a:fillRect/>
          </a:stretch>
        </p:blipFill>
        <p:spPr>
          <a:xfrm>
            <a:off x="7346429" y="4744813"/>
            <a:ext cx="298730" cy="304826"/>
          </a:xfrm>
          <a:prstGeom prst="rect">
            <a:avLst/>
          </a:prstGeom>
        </p:spPr>
      </p:pic>
      <p:pic>
        <p:nvPicPr>
          <p:cNvPr id="42" name="Picture 41">
            <a:extLst>
              <a:ext uri="{FF2B5EF4-FFF2-40B4-BE49-F238E27FC236}">
                <a16:creationId xmlns:a16="http://schemas.microsoft.com/office/drawing/2014/main" id="{70A01E1C-6153-48AC-A4A3-88A9F9F31A9A}"/>
              </a:ext>
            </a:extLst>
          </p:cNvPr>
          <p:cNvPicPr>
            <a:picLocks noChangeAspect="1"/>
          </p:cNvPicPr>
          <p:nvPr/>
        </p:nvPicPr>
        <p:blipFill>
          <a:blip r:embed="rId3"/>
          <a:stretch>
            <a:fillRect/>
          </a:stretch>
        </p:blipFill>
        <p:spPr>
          <a:xfrm>
            <a:off x="10467483" y="4745029"/>
            <a:ext cx="298730" cy="304826"/>
          </a:xfrm>
          <a:prstGeom prst="rect">
            <a:avLst/>
          </a:prstGeom>
        </p:spPr>
      </p:pic>
      <p:pic>
        <p:nvPicPr>
          <p:cNvPr id="43" name="Picture 42">
            <a:extLst>
              <a:ext uri="{FF2B5EF4-FFF2-40B4-BE49-F238E27FC236}">
                <a16:creationId xmlns:a16="http://schemas.microsoft.com/office/drawing/2014/main" id="{23E827E3-3C48-41C7-9ED9-DD3FC3480159}"/>
              </a:ext>
            </a:extLst>
          </p:cNvPr>
          <p:cNvPicPr>
            <a:picLocks noChangeAspect="1"/>
          </p:cNvPicPr>
          <p:nvPr/>
        </p:nvPicPr>
        <p:blipFill>
          <a:blip r:embed="rId4"/>
          <a:stretch>
            <a:fillRect/>
          </a:stretch>
        </p:blipFill>
        <p:spPr>
          <a:xfrm>
            <a:off x="1280616" y="5036915"/>
            <a:ext cx="589070" cy="460036"/>
          </a:xfrm>
          <a:prstGeom prst="rect">
            <a:avLst/>
          </a:prstGeom>
        </p:spPr>
      </p:pic>
      <p:pic>
        <p:nvPicPr>
          <p:cNvPr id="44" name="Picture 43">
            <a:extLst>
              <a:ext uri="{FF2B5EF4-FFF2-40B4-BE49-F238E27FC236}">
                <a16:creationId xmlns:a16="http://schemas.microsoft.com/office/drawing/2014/main" id="{6246E8EF-14E9-421D-AA47-74083C409EAA}"/>
              </a:ext>
            </a:extLst>
          </p:cNvPr>
          <p:cNvPicPr>
            <a:picLocks noChangeAspect="1"/>
          </p:cNvPicPr>
          <p:nvPr/>
        </p:nvPicPr>
        <p:blipFill>
          <a:blip r:embed="rId4"/>
          <a:stretch>
            <a:fillRect/>
          </a:stretch>
        </p:blipFill>
        <p:spPr>
          <a:xfrm>
            <a:off x="7195400" y="5038354"/>
            <a:ext cx="600788" cy="469187"/>
          </a:xfrm>
          <a:prstGeom prst="rect">
            <a:avLst/>
          </a:prstGeom>
        </p:spPr>
      </p:pic>
      <p:pic>
        <p:nvPicPr>
          <p:cNvPr id="45" name="Picture 44">
            <a:extLst>
              <a:ext uri="{FF2B5EF4-FFF2-40B4-BE49-F238E27FC236}">
                <a16:creationId xmlns:a16="http://schemas.microsoft.com/office/drawing/2014/main" id="{8FFF8D5A-7DF5-4109-B538-FD7C190CABD7}"/>
              </a:ext>
            </a:extLst>
          </p:cNvPr>
          <p:cNvPicPr>
            <a:picLocks noChangeAspect="1"/>
          </p:cNvPicPr>
          <p:nvPr/>
        </p:nvPicPr>
        <p:blipFill>
          <a:blip r:embed="rId5"/>
          <a:stretch>
            <a:fillRect/>
          </a:stretch>
        </p:blipFill>
        <p:spPr>
          <a:xfrm>
            <a:off x="4148895" y="5018586"/>
            <a:ext cx="597460" cy="499915"/>
          </a:xfrm>
          <a:prstGeom prst="rect">
            <a:avLst/>
          </a:prstGeom>
        </p:spPr>
      </p:pic>
      <p:pic>
        <p:nvPicPr>
          <p:cNvPr id="46" name="Picture 45">
            <a:extLst>
              <a:ext uri="{FF2B5EF4-FFF2-40B4-BE49-F238E27FC236}">
                <a16:creationId xmlns:a16="http://schemas.microsoft.com/office/drawing/2014/main" id="{36DAD2A3-1941-4CBB-8DFD-D4C25BFF626F}"/>
              </a:ext>
            </a:extLst>
          </p:cNvPr>
          <p:cNvPicPr>
            <a:picLocks noChangeAspect="1"/>
          </p:cNvPicPr>
          <p:nvPr/>
        </p:nvPicPr>
        <p:blipFill>
          <a:blip r:embed="rId5"/>
          <a:stretch>
            <a:fillRect/>
          </a:stretch>
        </p:blipFill>
        <p:spPr>
          <a:xfrm>
            <a:off x="10313924" y="4997036"/>
            <a:ext cx="597460" cy="499915"/>
          </a:xfrm>
          <a:prstGeom prst="rect">
            <a:avLst/>
          </a:prstGeom>
        </p:spPr>
      </p:pic>
      <p:sp>
        <p:nvSpPr>
          <p:cNvPr id="3" name="Rectangle 2">
            <a:extLst>
              <a:ext uri="{FF2B5EF4-FFF2-40B4-BE49-F238E27FC236}">
                <a16:creationId xmlns:a16="http://schemas.microsoft.com/office/drawing/2014/main" id="{278406C8-3CC3-0DE9-31D4-C067B18512B8}"/>
              </a:ext>
            </a:extLst>
          </p:cNvPr>
          <p:cNvSpPr/>
          <p:nvPr/>
        </p:nvSpPr>
        <p:spPr>
          <a:xfrm>
            <a:off x="857922" y="5411544"/>
            <a:ext cx="1434458" cy="46166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$34,000</a:t>
            </a:r>
          </a:p>
        </p:txBody>
      </p:sp>
      <p:sp>
        <p:nvSpPr>
          <p:cNvPr id="5" name="Rectangle 4">
            <a:extLst>
              <a:ext uri="{FF2B5EF4-FFF2-40B4-BE49-F238E27FC236}">
                <a16:creationId xmlns:a16="http://schemas.microsoft.com/office/drawing/2014/main" id="{B5ADFB0B-D222-5DF4-A728-1550E8788A4A}"/>
              </a:ext>
            </a:extLst>
          </p:cNvPr>
          <p:cNvSpPr/>
          <p:nvPr/>
        </p:nvSpPr>
        <p:spPr>
          <a:xfrm>
            <a:off x="3730396" y="5419652"/>
            <a:ext cx="1434458" cy="46166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$31,000</a:t>
            </a:r>
          </a:p>
        </p:txBody>
      </p:sp>
      <p:sp>
        <p:nvSpPr>
          <p:cNvPr id="6" name="Rectangle 5">
            <a:extLst>
              <a:ext uri="{FF2B5EF4-FFF2-40B4-BE49-F238E27FC236}">
                <a16:creationId xmlns:a16="http://schemas.microsoft.com/office/drawing/2014/main" id="{A92DAF93-FB3B-FFCD-4DB4-4FB4C2ED58F1}"/>
              </a:ext>
            </a:extLst>
          </p:cNvPr>
          <p:cNvSpPr/>
          <p:nvPr/>
        </p:nvSpPr>
        <p:spPr>
          <a:xfrm>
            <a:off x="6760234" y="5419652"/>
            <a:ext cx="1434458" cy="461665"/>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$26,500</a:t>
            </a:r>
          </a:p>
        </p:txBody>
      </p:sp>
      <p:sp>
        <p:nvSpPr>
          <p:cNvPr id="7" name="Rectangle 6">
            <a:extLst>
              <a:ext uri="{FF2B5EF4-FFF2-40B4-BE49-F238E27FC236}">
                <a16:creationId xmlns:a16="http://schemas.microsoft.com/office/drawing/2014/main" id="{7F16371E-69D6-EF56-6E54-3A8C83902FD8}"/>
              </a:ext>
            </a:extLst>
          </p:cNvPr>
          <p:cNvSpPr/>
          <p:nvPr/>
        </p:nvSpPr>
        <p:spPr>
          <a:xfrm>
            <a:off x="9895425" y="5411545"/>
            <a:ext cx="1434458" cy="461665"/>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$23,500</a:t>
            </a:r>
          </a:p>
        </p:txBody>
      </p:sp>
    </p:spTree>
    <p:extLst>
      <p:ext uri="{BB962C8B-B14F-4D97-AF65-F5344CB8AC3E}">
        <p14:creationId xmlns:p14="http://schemas.microsoft.com/office/powerpoint/2010/main" val="303591926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70DD-75B2-4807-BFDD-FF03DD33FA89}"/>
              </a:ext>
            </a:extLst>
          </p:cNvPr>
          <p:cNvSpPr>
            <a:spLocks noGrp="1"/>
          </p:cNvSpPr>
          <p:nvPr>
            <p:ph type="title"/>
          </p:nvPr>
        </p:nvSpPr>
        <p:spPr/>
        <p:txBody>
          <a:bodyPr>
            <a:normAutofit/>
          </a:bodyPr>
          <a:lstStyle/>
          <a:p>
            <a:r>
              <a:rPr lang="en-US" sz="4400" dirty="0"/>
              <a:t>Customer Care Center</a:t>
            </a:r>
          </a:p>
        </p:txBody>
      </p:sp>
      <p:sp>
        <p:nvSpPr>
          <p:cNvPr id="3" name="Content Placeholder 2">
            <a:extLst>
              <a:ext uri="{FF2B5EF4-FFF2-40B4-BE49-F238E27FC236}">
                <a16:creationId xmlns:a16="http://schemas.microsoft.com/office/drawing/2014/main" id="{6EDE53D9-C00C-4B80-A269-1D6C2A9B9A03}"/>
              </a:ext>
            </a:extLst>
          </p:cNvPr>
          <p:cNvSpPr>
            <a:spLocks noGrp="1"/>
          </p:cNvSpPr>
          <p:nvPr>
            <p:ph idx="1"/>
          </p:nvPr>
        </p:nvSpPr>
        <p:spPr>
          <a:xfrm>
            <a:off x="838200" y="1563625"/>
            <a:ext cx="10515600" cy="2576114"/>
          </a:xfrm>
        </p:spPr>
        <p:txBody>
          <a:bodyPr/>
          <a:lstStyle/>
          <a:p>
            <a:endParaRPr lang="en-US" dirty="0"/>
          </a:p>
          <a:p>
            <a:r>
              <a:rPr lang="en-US" dirty="0"/>
              <a:t>Knowledgeable customer care representatives to answer any 403(b) or 457(b) related questions</a:t>
            </a:r>
          </a:p>
          <a:p>
            <a:endParaRPr lang="en-US" dirty="0"/>
          </a:p>
          <a:p>
            <a:endParaRPr lang="en-US" dirty="0"/>
          </a:p>
        </p:txBody>
      </p:sp>
      <p:sp>
        <p:nvSpPr>
          <p:cNvPr id="4" name="TextBox 3">
            <a:extLst>
              <a:ext uri="{FF2B5EF4-FFF2-40B4-BE49-F238E27FC236}">
                <a16:creationId xmlns:a16="http://schemas.microsoft.com/office/drawing/2014/main" id="{F3CAAF6D-18E3-4B56-A5A9-450887CB7E03}"/>
              </a:ext>
            </a:extLst>
          </p:cNvPr>
          <p:cNvSpPr txBox="1"/>
          <p:nvPr/>
        </p:nvSpPr>
        <p:spPr>
          <a:xfrm>
            <a:off x="3377738" y="3817047"/>
            <a:ext cx="5436523" cy="1477328"/>
          </a:xfrm>
          <a:prstGeom prst="rect">
            <a:avLst/>
          </a:prstGeom>
          <a:noFill/>
        </p:spPr>
        <p:txBody>
          <a:bodyPr wrap="square" rtlCol="0">
            <a:spAutoFit/>
          </a:bodyPr>
          <a:lstStyle/>
          <a:p>
            <a:r>
              <a:rPr lang="en-US" sz="7200" b="1" dirty="0">
                <a:solidFill>
                  <a:srgbClr val="002060"/>
                </a:solidFill>
              </a:rPr>
              <a:t>877-544-6664</a:t>
            </a:r>
          </a:p>
          <a:p>
            <a:endParaRPr lang="en-US" dirty="0"/>
          </a:p>
        </p:txBody>
      </p:sp>
    </p:spTree>
    <p:extLst>
      <p:ext uri="{BB962C8B-B14F-4D97-AF65-F5344CB8AC3E}">
        <p14:creationId xmlns:p14="http://schemas.microsoft.com/office/powerpoint/2010/main" val="2003538987"/>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D088-8AF8-4D3C-8867-AEEC181AD8D8}"/>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6C71348B-3EA6-46FC-BF07-9ECFDF9B90F9}"/>
              </a:ext>
            </a:extLst>
          </p:cNvPr>
          <p:cNvSpPr>
            <a:spLocks noGrp="1"/>
          </p:cNvSpPr>
          <p:nvPr>
            <p:ph type="sldNum" sz="quarter" idx="10"/>
          </p:nvPr>
        </p:nvSpPr>
        <p:spPr/>
        <p:txBody>
          <a:bodyPr/>
          <a:lstStyle/>
          <a:p>
            <a:fld id="{03DC2DEF-D2FE-4B45-ABA4-9F153FD1C98A}" type="slidenum">
              <a:rPr lang="en-US" smtClean="0"/>
              <a:pPr/>
              <a:t>17</a:t>
            </a:fld>
            <a:endParaRPr lang="en-US" dirty="0"/>
          </a:p>
        </p:txBody>
      </p:sp>
      <p:pic>
        <p:nvPicPr>
          <p:cNvPr id="4" name="Picture 3" descr="A black background with blue and red text&#10;&#10;AI-generated content may be incorrect.">
            <a:extLst>
              <a:ext uri="{FF2B5EF4-FFF2-40B4-BE49-F238E27FC236}">
                <a16:creationId xmlns:a16="http://schemas.microsoft.com/office/drawing/2014/main" id="{FBE1EAE7-0342-FE0A-0405-D7049B85EC2F}"/>
              </a:ext>
            </a:extLst>
          </p:cNvPr>
          <p:cNvPicPr>
            <a:picLocks noChangeAspect="1"/>
          </p:cNvPicPr>
          <p:nvPr/>
        </p:nvPicPr>
        <p:blipFill>
          <a:blip r:embed="rId2"/>
          <a:stretch>
            <a:fillRect/>
          </a:stretch>
        </p:blipFill>
        <p:spPr>
          <a:xfrm>
            <a:off x="4531518" y="5548127"/>
            <a:ext cx="3249255" cy="758824"/>
          </a:xfrm>
          <a:prstGeom prst="rect">
            <a:avLst/>
          </a:prstGeom>
        </p:spPr>
      </p:pic>
    </p:spTree>
    <p:extLst>
      <p:ext uri="{BB962C8B-B14F-4D97-AF65-F5344CB8AC3E}">
        <p14:creationId xmlns:p14="http://schemas.microsoft.com/office/powerpoint/2010/main" val="122165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700D-38D2-8916-3856-349C5B8A626E}"/>
              </a:ext>
            </a:extLst>
          </p:cNvPr>
          <p:cNvSpPr>
            <a:spLocks noGrp="1"/>
          </p:cNvSpPr>
          <p:nvPr>
            <p:ph type="title"/>
          </p:nvPr>
        </p:nvSpPr>
        <p:spPr/>
        <p:txBody>
          <a:bodyPr>
            <a:normAutofit/>
          </a:bodyPr>
          <a:lstStyle/>
          <a:p>
            <a:r>
              <a:rPr lang="en-US" sz="4400" dirty="0"/>
              <a:t>Introductions</a:t>
            </a:r>
          </a:p>
        </p:txBody>
      </p:sp>
      <p:sp>
        <p:nvSpPr>
          <p:cNvPr id="7" name="TextBox 6">
            <a:extLst>
              <a:ext uri="{FF2B5EF4-FFF2-40B4-BE49-F238E27FC236}">
                <a16:creationId xmlns:a16="http://schemas.microsoft.com/office/drawing/2014/main" id="{900CCFF0-ED9B-4299-5F89-92E3F18FCE04}"/>
              </a:ext>
            </a:extLst>
          </p:cNvPr>
          <p:cNvSpPr txBox="1"/>
          <p:nvPr/>
        </p:nvSpPr>
        <p:spPr>
          <a:xfrm>
            <a:off x="4705004" y="2122516"/>
            <a:ext cx="6163766" cy="2062103"/>
          </a:xfrm>
          <a:prstGeom prst="rect">
            <a:avLst/>
          </a:prstGeom>
          <a:noFill/>
        </p:spPr>
        <p:txBody>
          <a:bodyPr wrap="square" rtlCol="0">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Ryan Phillips joined USOTCS in 2017.  As a Plan Consultant he is responsible for various aspects of plan administration, including client and provider relations, plan document development and maintenance, comprehensive plan evaluation, and IRS plan audit assistance.  His prior employment </a:t>
            </a:r>
            <a:r>
              <a:rPr lang="en-US" sz="1600" dirty="0">
                <a:latin typeface="Calibri" panose="020F0502020204030204" pitchFamily="34" charset="0"/>
                <a:ea typeface="Calibri" panose="020F0502020204030204" pitchFamily="34" charset="0"/>
              </a:rPr>
              <a:t>experience was </a:t>
            </a:r>
            <a:r>
              <a:rPr lang="en-US" sz="1600" dirty="0">
                <a:effectLst/>
                <a:latin typeface="Calibri" panose="020F0502020204030204" pitchFamily="34" charset="0"/>
                <a:ea typeface="Calibri" panose="020F0502020204030204" pitchFamily="34" charset="0"/>
              </a:rPr>
              <a:t>in the management consulting industry. Mr. Phillips completed his education in 2013, earning a Bachelor of Science degree in Business at the State University of New York at Brockport.</a:t>
            </a:r>
          </a:p>
        </p:txBody>
      </p:sp>
      <p:pic>
        <p:nvPicPr>
          <p:cNvPr id="4" name="Picture 3">
            <a:extLst>
              <a:ext uri="{FF2B5EF4-FFF2-40B4-BE49-F238E27FC236}">
                <a16:creationId xmlns:a16="http://schemas.microsoft.com/office/drawing/2014/main" id="{AFD80233-164C-B762-CE1C-930E03CEAE5D}"/>
              </a:ext>
            </a:extLst>
          </p:cNvPr>
          <p:cNvPicPr>
            <a:picLocks noChangeAspect="1"/>
          </p:cNvPicPr>
          <p:nvPr/>
        </p:nvPicPr>
        <p:blipFill>
          <a:blip r:embed="rId2"/>
          <a:srcRect/>
          <a:stretch/>
        </p:blipFill>
        <p:spPr>
          <a:xfrm>
            <a:off x="1038225" y="2135845"/>
            <a:ext cx="2731698" cy="2048774"/>
          </a:xfrm>
          <a:prstGeom prst="rect">
            <a:avLst/>
          </a:prstGeom>
        </p:spPr>
      </p:pic>
    </p:spTree>
    <p:extLst>
      <p:ext uri="{BB962C8B-B14F-4D97-AF65-F5344CB8AC3E}">
        <p14:creationId xmlns:p14="http://schemas.microsoft.com/office/powerpoint/2010/main" val="359958612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E9A5-B351-9DC5-9240-15153C4BD0D6}"/>
              </a:ext>
            </a:extLst>
          </p:cNvPr>
          <p:cNvSpPr>
            <a:spLocks noGrp="1"/>
          </p:cNvSpPr>
          <p:nvPr>
            <p:ph type="title"/>
          </p:nvPr>
        </p:nvSpPr>
        <p:spPr>
          <a:xfrm>
            <a:off x="838200" y="365125"/>
            <a:ext cx="10515600" cy="1006475"/>
          </a:xfrm>
        </p:spPr>
        <p:txBody>
          <a:bodyPr anchor="ctr">
            <a:normAutofit/>
          </a:bodyPr>
          <a:lstStyle/>
          <a:p>
            <a:r>
              <a:rPr lang="en-US" sz="4400" dirty="0"/>
              <a:t>Overview:  US Omni &amp; TSA Consulting Group</a:t>
            </a:r>
          </a:p>
        </p:txBody>
      </p:sp>
      <p:pic>
        <p:nvPicPr>
          <p:cNvPr id="4" name="Content Placeholder 3">
            <a:extLst>
              <a:ext uri="{FF2B5EF4-FFF2-40B4-BE49-F238E27FC236}">
                <a16:creationId xmlns:a16="http://schemas.microsoft.com/office/drawing/2014/main" id="{95B98734-1CC4-7517-758C-DBE87BD95850}"/>
              </a:ext>
            </a:extLst>
          </p:cNvPr>
          <p:cNvPicPr>
            <a:picLocks noGrp="1" noChangeAspect="1"/>
          </p:cNvPicPr>
          <p:nvPr>
            <p:ph sz="half" idx="1"/>
          </p:nvPr>
        </p:nvPicPr>
        <p:blipFill>
          <a:blip r:embed="rId2"/>
          <a:stretch>
            <a:fillRect/>
          </a:stretch>
        </p:blipFill>
        <p:spPr>
          <a:xfrm>
            <a:off x="0" y="1442301"/>
            <a:ext cx="5556146" cy="4317477"/>
          </a:xfrm>
          <a:prstGeom prst="rect">
            <a:avLst/>
          </a:prstGeom>
        </p:spPr>
      </p:pic>
      <p:graphicFrame>
        <p:nvGraphicFramePr>
          <p:cNvPr id="5" name="Content Placeholder 2">
            <a:extLst>
              <a:ext uri="{FF2B5EF4-FFF2-40B4-BE49-F238E27FC236}">
                <a16:creationId xmlns:a16="http://schemas.microsoft.com/office/drawing/2014/main" id="{310B4B69-8877-EBA9-8DE8-54DC34165435}"/>
              </a:ext>
            </a:extLst>
          </p:cNvPr>
          <p:cNvGraphicFramePr>
            <a:graphicFrameLocks noGrp="1"/>
          </p:cNvGraphicFramePr>
          <p:nvPr>
            <p:ph sz="half" idx="2"/>
            <p:extLst>
              <p:ext uri="{D42A27DB-BD31-4B8C-83A1-F6EECF244321}">
                <p14:modId xmlns:p14="http://schemas.microsoft.com/office/powerpoint/2010/main" val="4048978325"/>
              </p:ext>
            </p:extLst>
          </p:nvPr>
        </p:nvGraphicFramePr>
        <p:xfrm>
          <a:off x="5422790" y="1263192"/>
          <a:ext cx="5931010" cy="516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087248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82E7-AF16-46F3-8937-52A4C11AB9AC}"/>
              </a:ext>
            </a:extLst>
          </p:cNvPr>
          <p:cNvSpPr>
            <a:spLocks noGrp="1"/>
          </p:cNvSpPr>
          <p:nvPr>
            <p:ph type="title"/>
          </p:nvPr>
        </p:nvSpPr>
        <p:spPr/>
        <p:txBody>
          <a:bodyPr/>
          <a:lstStyle/>
          <a:p>
            <a:r>
              <a:rPr lang="en-US" dirty="0"/>
              <a:t>What is a 403(b) Plan?</a:t>
            </a:r>
          </a:p>
        </p:txBody>
      </p:sp>
      <p:sp>
        <p:nvSpPr>
          <p:cNvPr id="3" name="Content Placeholder 2">
            <a:extLst>
              <a:ext uri="{FF2B5EF4-FFF2-40B4-BE49-F238E27FC236}">
                <a16:creationId xmlns:a16="http://schemas.microsoft.com/office/drawing/2014/main" id="{356CCAB9-BD28-4E6D-86BC-EC2A0F4E66D5}"/>
              </a:ext>
            </a:extLst>
          </p:cNvPr>
          <p:cNvSpPr>
            <a:spLocks noGrp="1"/>
          </p:cNvSpPr>
          <p:nvPr>
            <p:ph sz="half" idx="1"/>
          </p:nvPr>
        </p:nvSpPr>
        <p:spPr>
          <a:xfrm>
            <a:off x="838199" y="1550987"/>
            <a:ext cx="7149861" cy="4625976"/>
          </a:xfrm>
        </p:spPr>
        <p:txBody>
          <a:bodyPr>
            <a:normAutofit/>
          </a:bodyPr>
          <a:lstStyle/>
          <a:p>
            <a:pPr>
              <a:buSzPct val="120000"/>
            </a:pPr>
            <a:r>
              <a:rPr lang="en-US" dirty="0"/>
              <a:t>A </a:t>
            </a:r>
            <a:r>
              <a:rPr lang="en-US" sz="2800" b="1" dirty="0"/>
              <a:t>403(b) </a:t>
            </a:r>
            <a:r>
              <a:rPr lang="en-US" sz="2800" dirty="0"/>
              <a:t>plan is a retirement plan offered by a public school for its employees. </a:t>
            </a:r>
          </a:p>
          <a:p>
            <a:pPr marL="914400" lvl="1" indent="-457200">
              <a:buSzPct val="120000"/>
              <a:buFont typeface="Arial" panose="020B0604020202020204" pitchFamily="34" charset="0"/>
              <a:buChar char="•"/>
            </a:pPr>
            <a:r>
              <a:rPr lang="en-US" sz="2800" dirty="0"/>
              <a:t>Accounts are funded by employees</a:t>
            </a:r>
          </a:p>
          <a:p>
            <a:pPr marL="914400" lvl="1" indent="-457200">
              <a:buSzPct val="120000"/>
              <a:buFont typeface="Arial" panose="020B0604020202020204" pitchFamily="34" charset="0"/>
              <a:buChar char="•"/>
            </a:pPr>
            <a:r>
              <a:rPr lang="en-US" sz="2800" dirty="0"/>
              <a:t>Elective Deferrals made under Salary Reduction Agreements</a:t>
            </a:r>
          </a:p>
          <a:p>
            <a:pPr marL="914400" lvl="1" indent="-457200">
              <a:buSzPct val="120000"/>
              <a:buFont typeface="Arial" panose="020B0604020202020204" pitchFamily="34" charset="0"/>
              <a:buChar char="•"/>
            </a:pPr>
            <a:r>
              <a:rPr lang="en-US" sz="2800" dirty="0"/>
              <a:t>Pre-tax or Post-tax(ROTH) contributions</a:t>
            </a:r>
          </a:p>
          <a:p>
            <a:pPr marL="914400" lvl="1" indent="-457200">
              <a:buSzPct val="120000"/>
              <a:buFont typeface="Arial" panose="020B0604020202020204" pitchFamily="34" charset="0"/>
              <a:buChar char="•"/>
            </a:pPr>
            <a:r>
              <a:rPr lang="en-US" sz="2800" dirty="0"/>
              <a:t>Helps supplement state pension</a:t>
            </a:r>
          </a:p>
          <a:p>
            <a:endParaRPr lang="en-US" dirty="0"/>
          </a:p>
          <a:p>
            <a:endParaRPr lang="en-US" dirty="0"/>
          </a:p>
        </p:txBody>
      </p:sp>
      <p:pic>
        <p:nvPicPr>
          <p:cNvPr id="5" name="Picture 4">
            <a:extLst>
              <a:ext uri="{FF2B5EF4-FFF2-40B4-BE49-F238E27FC236}">
                <a16:creationId xmlns:a16="http://schemas.microsoft.com/office/drawing/2014/main" id="{53BD6911-8533-4828-9CC1-5B5259B3868B}"/>
              </a:ext>
            </a:extLst>
          </p:cNvPr>
          <p:cNvPicPr>
            <a:picLocks noChangeAspect="1"/>
          </p:cNvPicPr>
          <p:nvPr/>
        </p:nvPicPr>
        <p:blipFill>
          <a:blip r:embed="rId3">
            <a:duotone>
              <a:srgbClr val="2E83C3">
                <a:shade val="45000"/>
                <a:satMod val="135000"/>
              </a:srgbClr>
              <a:prstClr val="white"/>
            </a:duotone>
          </a:blip>
          <a:stretch>
            <a:fillRect/>
          </a:stretch>
        </p:blipFill>
        <p:spPr>
          <a:xfrm>
            <a:off x="8503017" y="2313492"/>
            <a:ext cx="2788769" cy="2231015"/>
          </a:xfrm>
          <a:prstGeom prst="rect">
            <a:avLst/>
          </a:prstGeom>
        </p:spPr>
      </p:pic>
    </p:spTree>
    <p:extLst>
      <p:ext uri="{BB962C8B-B14F-4D97-AF65-F5344CB8AC3E}">
        <p14:creationId xmlns:p14="http://schemas.microsoft.com/office/powerpoint/2010/main" val="68944702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a:extLst>
              <a:ext uri="{FF2B5EF4-FFF2-40B4-BE49-F238E27FC236}">
                <a16:creationId xmlns:a16="http://schemas.microsoft.com/office/drawing/2014/main" id="{167DC997-C91C-EA48-9AD1-C0F94BBEA755}"/>
              </a:ext>
            </a:extLst>
          </p:cNvPr>
          <p:cNvSpPr>
            <a:spLocks noGrp="1"/>
          </p:cNvSpPr>
          <p:nvPr>
            <p:ph idx="1"/>
          </p:nvPr>
        </p:nvSpPr>
        <p:spPr>
          <a:xfrm>
            <a:off x="855133" y="1560247"/>
            <a:ext cx="10943398" cy="4779593"/>
          </a:xfrm>
        </p:spPr>
        <p:txBody>
          <a:bodyPr>
            <a:normAutofit/>
          </a:bodyPr>
          <a:lstStyle/>
          <a:p>
            <a:pPr eaLnBrk="1" hangingPunct="1"/>
            <a:r>
              <a:rPr lang="en-US" altLang="en-US" dirty="0">
                <a:latin typeface="Calibri" panose="020F0502020204030204" pitchFamily="34" charset="0"/>
                <a:ea typeface="ＭＳ Ｐゴシック" panose="020B0600070205080204" pitchFamily="34" charset="-128"/>
              </a:rPr>
              <a:t>Starting &amp; Changing Contributions</a:t>
            </a:r>
          </a:p>
          <a:p>
            <a:pPr lvl="1"/>
            <a:r>
              <a:rPr lang="en-US" altLang="en-US" dirty="0">
                <a:latin typeface="Calibri" panose="020F0502020204030204" pitchFamily="34" charset="0"/>
                <a:ea typeface="ＭＳ Ｐゴシック" panose="020B0600070205080204" pitchFamily="34" charset="-128"/>
              </a:rPr>
              <a:t>Enrollment Process</a:t>
            </a:r>
          </a:p>
          <a:p>
            <a:pPr lvl="1"/>
            <a:r>
              <a:rPr lang="en-US" altLang="en-US" dirty="0">
                <a:latin typeface="Calibri" panose="020F0502020204030204" pitchFamily="34" charset="0"/>
                <a:ea typeface="ＭＳ Ｐゴシック" panose="020B0600070205080204" pitchFamily="34" charset="-128"/>
              </a:rPr>
              <a:t>How to submit an SRA</a:t>
            </a:r>
          </a:p>
          <a:p>
            <a:pPr eaLnBrk="1" hangingPunct="1"/>
            <a:r>
              <a:rPr lang="en-US" altLang="en-US" dirty="0">
                <a:latin typeface="Calibri" panose="020F0502020204030204" pitchFamily="34" charset="0"/>
                <a:ea typeface="ＭＳ Ｐゴシック" panose="020B0600070205080204" pitchFamily="34" charset="-128"/>
              </a:rPr>
              <a:t>Transaction Support &amp; Processing</a:t>
            </a:r>
          </a:p>
          <a:p>
            <a:pPr lvl="1"/>
            <a:r>
              <a:rPr lang="en-US" altLang="en-US" dirty="0">
                <a:latin typeface="Calibri" panose="020F0502020204030204" pitchFamily="34" charset="0"/>
                <a:ea typeface="ＭＳ Ｐゴシック" panose="020B0600070205080204" pitchFamily="34" charset="-128"/>
              </a:rPr>
              <a:t>Loans, Hardships, Rollovers, Transfers, etc.</a:t>
            </a:r>
          </a:p>
          <a:p>
            <a:pPr eaLnBrk="1" hangingPunct="1"/>
            <a:r>
              <a:rPr lang="en-US" altLang="en-US" dirty="0">
                <a:latin typeface="Calibri" panose="020F0502020204030204" pitchFamily="34" charset="0"/>
                <a:ea typeface="ＭＳ Ｐゴシック" panose="020B0600070205080204" pitchFamily="34" charset="-128"/>
              </a:rPr>
              <a:t>MAC Limit Monitoring</a:t>
            </a:r>
          </a:p>
          <a:p>
            <a:pPr lvl="1"/>
            <a:r>
              <a:rPr lang="en-US" altLang="en-US" dirty="0">
                <a:latin typeface="Calibri" panose="020F0502020204030204" pitchFamily="34" charset="0"/>
                <a:ea typeface="ＭＳ Ｐゴシック" panose="020B0600070205080204" pitchFamily="34" charset="-128"/>
              </a:rPr>
              <a:t>Maximum Allowable Contribution Limit </a:t>
            </a:r>
          </a:p>
          <a:p>
            <a:r>
              <a:rPr lang="en-US" altLang="en-US" dirty="0">
                <a:latin typeface="Calibri" panose="020F0502020204030204" pitchFamily="34" charset="0"/>
                <a:ea typeface="ＭＳ Ｐゴシック" panose="020B0600070205080204" pitchFamily="34" charset="-128"/>
              </a:rPr>
              <a:t>Assistance with Retirement</a:t>
            </a:r>
          </a:p>
          <a:p>
            <a:r>
              <a:rPr lang="en-US" altLang="en-US" dirty="0">
                <a:latin typeface="Calibri" panose="020F0502020204030204" pitchFamily="34" charset="0"/>
                <a:ea typeface="ＭＳ Ｐゴシック" panose="020B0600070205080204" pitchFamily="34" charset="-128"/>
              </a:rPr>
              <a:t>Customer Care Center for any questions about your plan</a:t>
            </a:r>
          </a:p>
          <a:p>
            <a:pPr marL="457200" lvl="1" indent="0">
              <a:buNone/>
            </a:pPr>
            <a:endParaRPr lang="en-US" altLang="en-US" dirty="0">
              <a:latin typeface="Calibri" panose="020F0502020204030204" pitchFamily="34" charset="0"/>
              <a:ea typeface="ＭＳ Ｐゴシック" panose="020B0600070205080204" pitchFamily="34" charset="-128"/>
            </a:endParaRPr>
          </a:p>
          <a:p>
            <a:pPr eaLnBrk="1" hangingPunct="1"/>
            <a:endParaRPr lang="en-US" altLang="en-US" dirty="0">
              <a:latin typeface="Calibri" panose="020F0502020204030204" pitchFamily="34" charset="0"/>
              <a:ea typeface="ＭＳ Ｐゴシック" panose="020B0600070205080204" pitchFamily="34" charset="-128"/>
            </a:endParaRPr>
          </a:p>
          <a:p>
            <a:pPr eaLnBrk="1" hangingPunct="1"/>
            <a:endParaRPr lang="en-US" altLang="en-US" dirty="0">
              <a:latin typeface="Calibri" panose="020F0502020204030204" pitchFamily="34" charset="0"/>
              <a:ea typeface="ＭＳ Ｐゴシック" panose="020B0600070205080204" pitchFamily="34" charset="-128"/>
            </a:endParaRPr>
          </a:p>
        </p:txBody>
      </p:sp>
      <p:sp>
        <p:nvSpPr>
          <p:cNvPr id="18434" name="TextBox 5">
            <a:extLst>
              <a:ext uri="{FF2B5EF4-FFF2-40B4-BE49-F238E27FC236}">
                <a16:creationId xmlns:a16="http://schemas.microsoft.com/office/drawing/2014/main" id="{B2A7B5C3-3F7A-7F43-9EFA-5E016E4DD37D}"/>
              </a:ext>
            </a:extLst>
          </p:cNvPr>
          <p:cNvSpPr txBox="1">
            <a:spLocks noChangeArrowheads="1"/>
          </p:cNvSpPr>
          <p:nvPr/>
        </p:nvSpPr>
        <p:spPr bwMode="auto">
          <a:xfrm>
            <a:off x="855133" y="470647"/>
            <a:ext cx="10456333" cy="7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73" tIns="40337" rIns="80673" bIns="40337">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160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160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160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160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b="1" dirty="0">
                <a:solidFill>
                  <a:schemeClr val="accent1">
                    <a:lumMod val="50000"/>
                  </a:schemeClr>
                </a:solidFill>
                <a:latin typeface="+mn-lt"/>
              </a:rPr>
              <a:t>How We Help You</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CA72-B3DA-46B7-B213-4CE956706A4B}"/>
              </a:ext>
            </a:extLst>
          </p:cNvPr>
          <p:cNvSpPr>
            <a:spLocks noGrp="1"/>
          </p:cNvSpPr>
          <p:nvPr>
            <p:ph type="title"/>
          </p:nvPr>
        </p:nvSpPr>
        <p:spPr/>
        <p:txBody>
          <a:bodyPr/>
          <a:lstStyle/>
          <a:p>
            <a:r>
              <a:rPr lang="en-US" dirty="0"/>
              <a:t>Why Save With 403(b)?</a:t>
            </a:r>
          </a:p>
        </p:txBody>
      </p:sp>
      <p:graphicFrame>
        <p:nvGraphicFramePr>
          <p:cNvPr id="4" name="Table 4">
            <a:extLst>
              <a:ext uri="{FF2B5EF4-FFF2-40B4-BE49-F238E27FC236}">
                <a16:creationId xmlns:a16="http://schemas.microsoft.com/office/drawing/2014/main" id="{0A05AE6B-EF15-48F9-AB3F-91A544F57959}"/>
              </a:ext>
            </a:extLst>
          </p:cNvPr>
          <p:cNvGraphicFramePr>
            <a:graphicFrameLocks noGrp="1"/>
          </p:cNvGraphicFramePr>
          <p:nvPr>
            <p:ph idx="1"/>
          </p:nvPr>
        </p:nvGraphicFramePr>
        <p:xfrm>
          <a:off x="838200" y="2687320"/>
          <a:ext cx="10515600" cy="14833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369523969"/>
                    </a:ext>
                  </a:extLst>
                </a:gridCol>
                <a:gridCol w="2628900">
                  <a:extLst>
                    <a:ext uri="{9D8B030D-6E8A-4147-A177-3AD203B41FA5}">
                      <a16:colId xmlns:a16="http://schemas.microsoft.com/office/drawing/2014/main" val="3311488377"/>
                    </a:ext>
                  </a:extLst>
                </a:gridCol>
                <a:gridCol w="2628900">
                  <a:extLst>
                    <a:ext uri="{9D8B030D-6E8A-4147-A177-3AD203B41FA5}">
                      <a16:colId xmlns:a16="http://schemas.microsoft.com/office/drawing/2014/main" val="4086575379"/>
                    </a:ext>
                  </a:extLst>
                </a:gridCol>
                <a:gridCol w="2628900">
                  <a:extLst>
                    <a:ext uri="{9D8B030D-6E8A-4147-A177-3AD203B41FA5}">
                      <a16:colId xmlns:a16="http://schemas.microsoft.com/office/drawing/2014/main" val="1149259458"/>
                    </a:ext>
                  </a:extLst>
                </a:gridCol>
              </a:tblGrid>
              <a:tr h="370840">
                <a:tc>
                  <a:txBody>
                    <a:bodyPr/>
                    <a:lstStyle/>
                    <a:p>
                      <a:r>
                        <a:rPr lang="en-US" dirty="0"/>
                        <a:t>Monthly Contributions</a:t>
                      </a:r>
                    </a:p>
                  </a:txBody>
                  <a:tcPr/>
                </a:tc>
                <a:tc>
                  <a:txBody>
                    <a:bodyPr/>
                    <a:lstStyle/>
                    <a:p>
                      <a:pPr algn="ctr"/>
                      <a:r>
                        <a:rPr lang="en-US" dirty="0"/>
                        <a:t>5 years</a:t>
                      </a:r>
                    </a:p>
                  </a:txBody>
                  <a:tcPr/>
                </a:tc>
                <a:tc>
                  <a:txBody>
                    <a:bodyPr/>
                    <a:lstStyle/>
                    <a:p>
                      <a:pPr algn="ctr"/>
                      <a:r>
                        <a:rPr lang="en-US" dirty="0"/>
                        <a:t>15 years</a:t>
                      </a:r>
                    </a:p>
                  </a:txBody>
                  <a:tcPr/>
                </a:tc>
                <a:tc>
                  <a:txBody>
                    <a:bodyPr/>
                    <a:lstStyle/>
                    <a:p>
                      <a:pPr algn="ctr"/>
                      <a:r>
                        <a:rPr lang="en-US" dirty="0"/>
                        <a:t>20 years</a:t>
                      </a:r>
                    </a:p>
                  </a:txBody>
                  <a:tcPr/>
                </a:tc>
                <a:extLst>
                  <a:ext uri="{0D108BD9-81ED-4DB2-BD59-A6C34878D82A}">
                    <a16:rowId xmlns:a16="http://schemas.microsoft.com/office/drawing/2014/main" val="806514763"/>
                  </a:ext>
                </a:extLst>
              </a:tr>
              <a:tr h="370840">
                <a:tc>
                  <a:txBody>
                    <a:bodyPr/>
                    <a:lstStyle/>
                    <a:p>
                      <a:pPr algn="ctr"/>
                      <a:r>
                        <a:rPr lang="en-US" dirty="0"/>
                        <a:t>$50</a:t>
                      </a:r>
                    </a:p>
                  </a:txBody>
                  <a:tcPr/>
                </a:tc>
                <a:tc>
                  <a:txBody>
                    <a:bodyPr/>
                    <a:lstStyle/>
                    <a:p>
                      <a:pPr algn="ctr"/>
                      <a:r>
                        <a:rPr lang="en-US" dirty="0"/>
                        <a:t>$3,489</a:t>
                      </a:r>
                    </a:p>
                  </a:txBody>
                  <a:tcPr/>
                </a:tc>
                <a:tc>
                  <a:txBody>
                    <a:bodyPr/>
                    <a:lstStyle/>
                    <a:p>
                      <a:pPr algn="ctr"/>
                      <a:r>
                        <a:rPr lang="en-US" dirty="0"/>
                        <a:t>$14,541</a:t>
                      </a:r>
                    </a:p>
                  </a:txBody>
                  <a:tcPr/>
                </a:tc>
                <a:tc>
                  <a:txBody>
                    <a:bodyPr/>
                    <a:lstStyle/>
                    <a:p>
                      <a:pPr algn="ctr"/>
                      <a:r>
                        <a:rPr lang="en-US" dirty="0"/>
                        <a:t>$23,102</a:t>
                      </a:r>
                    </a:p>
                  </a:txBody>
                  <a:tcPr/>
                </a:tc>
                <a:extLst>
                  <a:ext uri="{0D108BD9-81ED-4DB2-BD59-A6C34878D82A}">
                    <a16:rowId xmlns:a16="http://schemas.microsoft.com/office/drawing/2014/main" val="2439109622"/>
                  </a:ext>
                </a:extLst>
              </a:tr>
              <a:tr h="370840">
                <a:tc>
                  <a:txBody>
                    <a:bodyPr/>
                    <a:lstStyle/>
                    <a:p>
                      <a:pPr algn="ctr"/>
                      <a:r>
                        <a:rPr lang="en-US" dirty="0"/>
                        <a:t>$200</a:t>
                      </a:r>
                    </a:p>
                  </a:txBody>
                  <a:tcPr/>
                </a:tc>
                <a:tc>
                  <a:txBody>
                    <a:bodyPr/>
                    <a:lstStyle/>
                    <a:p>
                      <a:pPr algn="ctr"/>
                      <a:r>
                        <a:rPr lang="en-US" dirty="0"/>
                        <a:t>$13,954</a:t>
                      </a:r>
                    </a:p>
                  </a:txBody>
                  <a:tcPr/>
                </a:tc>
                <a:tc>
                  <a:txBody>
                    <a:bodyPr/>
                    <a:lstStyle/>
                    <a:p>
                      <a:pPr algn="ctr"/>
                      <a:r>
                        <a:rPr lang="en-US" dirty="0"/>
                        <a:t>$58,164</a:t>
                      </a:r>
                    </a:p>
                  </a:txBody>
                  <a:tcPr/>
                </a:tc>
                <a:tc>
                  <a:txBody>
                    <a:bodyPr/>
                    <a:lstStyle/>
                    <a:p>
                      <a:pPr algn="ctr"/>
                      <a:r>
                        <a:rPr lang="en-US" dirty="0"/>
                        <a:t>$92,408</a:t>
                      </a:r>
                    </a:p>
                  </a:txBody>
                  <a:tcPr/>
                </a:tc>
                <a:extLst>
                  <a:ext uri="{0D108BD9-81ED-4DB2-BD59-A6C34878D82A}">
                    <a16:rowId xmlns:a16="http://schemas.microsoft.com/office/drawing/2014/main" val="3215194393"/>
                  </a:ext>
                </a:extLst>
              </a:tr>
              <a:tr h="370840">
                <a:tc>
                  <a:txBody>
                    <a:bodyPr/>
                    <a:lstStyle/>
                    <a:p>
                      <a:pPr algn="ctr"/>
                      <a:r>
                        <a:rPr lang="en-US" dirty="0"/>
                        <a:t>$500</a:t>
                      </a:r>
                    </a:p>
                  </a:txBody>
                  <a:tcPr/>
                </a:tc>
                <a:tc>
                  <a:txBody>
                    <a:bodyPr/>
                    <a:lstStyle/>
                    <a:p>
                      <a:pPr algn="ctr"/>
                      <a:r>
                        <a:rPr lang="en-US" dirty="0"/>
                        <a:t>$34,885</a:t>
                      </a:r>
                    </a:p>
                  </a:txBody>
                  <a:tcPr/>
                </a:tc>
                <a:tc>
                  <a:txBody>
                    <a:bodyPr/>
                    <a:lstStyle/>
                    <a:p>
                      <a:pPr algn="ctr"/>
                      <a:r>
                        <a:rPr lang="en-US" dirty="0"/>
                        <a:t>$145,409</a:t>
                      </a:r>
                    </a:p>
                  </a:txBody>
                  <a:tcPr/>
                </a:tc>
                <a:tc>
                  <a:txBody>
                    <a:bodyPr/>
                    <a:lstStyle/>
                    <a:p>
                      <a:pPr algn="ctr"/>
                      <a:r>
                        <a:rPr lang="en-US" dirty="0"/>
                        <a:t>$231,020</a:t>
                      </a:r>
                    </a:p>
                  </a:txBody>
                  <a:tcPr/>
                </a:tc>
                <a:extLst>
                  <a:ext uri="{0D108BD9-81ED-4DB2-BD59-A6C34878D82A}">
                    <a16:rowId xmlns:a16="http://schemas.microsoft.com/office/drawing/2014/main" val="3283802548"/>
                  </a:ext>
                </a:extLst>
              </a:tr>
            </a:tbl>
          </a:graphicData>
        </a:graphic>
      </p:graphicFrame>
      <p:sp>
        <p:nvSpPr>
          <p:cNvPr id="5" name="TextBox 4">
            <a:extLst>
              <a:ext uri="{FF2B5EF4-FFF2-40B4-BE49-F238E27FC236}">
                <a16:creationId xmlns:a16="http://schemas.microsoft.com/office/drawing/2014/main" id="{0520369F-92FB-4E8F-BAA5-CB60452AF784}"/>
              </a:ext>
            </a:extLst>
          </p:cNvPr>
          <p:cNvSpPr txBox="1"/>
          <p:nvPr/>
        </p:nvSpPr>
        <p:spPr>
          <a:xfrm>
            <a:off x="2646911" y="2225655"/>
            <a:ext cx="6898178" cy="461665"/>
          </a:xfrm>
          <a:prstGeom prst="rect">
            <a:avLst/>
          </a:prstGeom>
          <a:noFill/>
        </p:spPr>
        <p:txBody>
          <a:bodyPr wrap="square" rtlCol="0">
            <a:spAutoFit/>
          </a:bodyPr>
          <a:lstStyle/>
          <a:p>
            <a:r>
              <a:rPr lang="en-US" sz="2400" dirty="0">
                <a:solidFill>
                  <a:srgbClr val="002060"/>
                </a:solidFill>
              </a:rPr>
              <a:t>Future Retirement Savings Value Assuming 6% Growth</a:t>
            </a:r>
          </a:p>
        </p:txBody>
      </p:sp>
    </p:spTree>
    <p:extLst>
      <p:ext uri="{BB962C8B-B14F-4D97-AF65-F5344CB8AC3E}">
        <p14:creationId xmlns:p14="http://schemas.microsoft.com/office/powerpoint/2010/main" val="46998909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80DA-096B-DC9F-09D2-347D2C374086}"/>
              </a:ext>
            </a:extLst>
          </p:cNvPr>
          <p:cNvSpPr>
            <a:spLocks noGrp="1"/>
          </p:cNvSpPr>
          <p:nvPr>
            <p:ph type="title"/>
          </p:nvPr>
        </p:nvSpPr>
        <p:spPr>
          <a:xfrm>
            <a:off x="838200" y="365125"/>
            <a:ext cx="10515600" cy="1033907"/>
          </a:xfrm>
        </p:spPr>
        <p:txBody>
          <a:bodyPr anchor="ctr">
            <a:normAutofit/>
          </a:bodyPr>
          <a:lstStyle/>
          <a:p>
            <a:r>
              <a:rPr lang="en-US" sz="4400" dirty="0"/>
              <a:t>Navigating to Plan Page</a:t>
            </a:r>
          </a:p>
        </p:txBody>
      </p:sp>
      <p:pic>
        <p:nvPicPr>
          <p:cNvPr id="16" name="Picture 15">
            <a:extLst>
              <a:ext uri="{FF2B5EF4-FFF2-40B4-BE49-F238E27FC236}">
                <a16:creationId xmlns:a16="http://schemas.microsoft.com/office/drawing/2014/main" id="{2603796A-C862-4A9C-B0A5-B3CF063D165E}"/>
              </a:ext>
            </a:extLst>
          </p:cNvPr>
          <p:cNvPicPr>
            <a:picLocks noChangeAspect="1"/>
          </p:cNvPicPr>
          <p:nvPr/>
        </p:nvPicPr>
        <p:blipFill>
          <a:blip r:embed="rId2"/>
          <a:stretch>
            <a:fillRect/>
          </a:stretch>
        </p:blipFill>
        <p:spPr>
          <a:xfrm>
            <a:off x="2284960" y="1944847"/>
            <a:ext cx="7622079" cy="3733077"/>
          </a:xfrm>
          <a:prstGeom prst="rect">
            <a:avLst/>
          </a:prstGeom>
        </p:spPr>
      </p:pic>
      <p:sp>
        <p:nvSpPr>
          <p:cNvPr id="18" name="TextBox 17">
            <a:extLst>
              <a:ext uri="{FF2B5EF4-FFF2-40B4-BE49-F238E27FC236}">
                <a16:creationId xmlns:a16="http://schemas.microsoft.com/office/drawing/2014/main" id="{E3C56965-42BE-4034-AA60-9BF124E990E1}"/>
              </a:ext>
            </a:extLst>
          </p:cNvPr>
          <p:cNvSpPr txBox="1"/>
          <p:nvPr/>
        </p:nvSpPr>
        <p:spPr>
          <a:xfrm>
            <a:off x="4683700" y="1399032"/>
            <a:ext cx="2824597" cy="461665"/>
          </a:xfrm>
          <a:prstGeom prst="rect">
            <a:avLst/>
          </a:prstGeom>
          <a:noFill/>
        </p:spPr>
        <p:txBody>
          <a:bodyPr wrap="square" rtlCol="0">
            <a:spAutoFit/>
          </a:bodyPr>
          <a:lstStyle/>
          <a:p>
            <a:r>
              <a:rPr lang="en-US" sz="2400" b="1" u="sng" dirty="0">
                <a:solidFill>
                  <a:srgbClr val="002060"/>
                </a:solidFill>
              </a:rPr>
              <a:t>www.omni403b.com</a:t>
            </a:r>
          </a:p>
        </p:txBody>
      </p:sp>
    </p:spTree>
    <p:extLst>
      <p:ext uri="{BB962C8B-B14F-4D97-AF65-F5344CB8AC3E}">
        <p14:creationId xmlns:p14="http://schemas.microsoft.com/office/powerpoint/2010/main" val="75711497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BF743D-75DD-D41F-9BE3-DD22DA53F1AC}"/>
              </a:ext>
            </a:extLst>
          </p:cNvPr>
          <p:cNvSpPr>
            <a:spLocks noGrp="1"/>
          </p:cNvSpPr>
          <p:nvPr>
            <p:ph type="title"/>
          </p:nvPr>
        </p:nvSpPr>
        <p:spPr>
          <a:xfrm>
            <a:off x="838200" y="365125"/>
            <a:ext cx="10515600" cy="1033907"/>
          </a:xfrm>
        </p:spPr>
        <p:txBody>
          <a:bodyPr anchor="ctr">
            <a:normAutofit/>
          </a:bodyPr>
          <a:lstStyle/>
          <a:p>
            <a:r>
              <a:rPr lang="en-US" sz="4400" dirty="0"/>
              <a:t>Navigating to Plan Page</a:t>
            </a:r>
          </a:p>
        </p:txBody>
      </p:sp>
      <p:pic>
        <p:nvPicPr>
          <p:cNvPr id="5" name="Picture 4">
            <a:extLst>
              <a:ext uri="{FF2B5EF4-FFF2-40B4-BE49-F238E27FC236}">
                <a16:creationId xmlns:a16="http://schemas.microsoft.com/office/drawing/2014/main" id="{CCDDA87E-94B6-4919-89D8-31ACBE78166E}"/>
              </a:ext>
            </a:extLst>
          </p:cNvPr>
          <p:cNvPicPr>
            <a:picLocks noChangeAspect="1"/>
          </p:cNvPicPr>
          <p:nvPr/>
        </p:nvPicPr>
        <p:blipFill>
          <a:blip r:embed="rId2"/>
          <a:stretch>
            <a:fillRect/>
          </a:stretch>
        </p:blipFill>
        <p:spPr>
          <a:xfrm>
            <a:off x="2687100" y="1681520"/>
            <a:ext cx="6817799" cy="4073923"/>
          </a:xfrm>
          <a:prstGeom prst="rect">
            <a:avLst/>
          </a:prstGeom>
          <a:ln>
            <a:solidFill>
              <a:srgbClr val="002060"/>
            </a:solidFill>
          </a:ln>
        </p:spPr>
      </p:pic>
    </p:spTree>
    <p:extLst>
      <p:ext uri="{BB962C8B-B14F-4D97-AF65-F5344CB8AC3E}">
        <p14:creationId xmlns:p14="http://schemas.microsoft.com/office/powerpoint/2010/main" val="410903358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90EA85D2-590A-FC0F-EE48-724110AD679D}"/>
              </a:ext>
            </a:extLst>
          </p:cNvPr>
          <p:cNvSpPr txBox="1">
            <a:spLocks noChangeArrowheads="1"/>
          </p:cNvSpPr>
          <p:nvPr/>
        </p:nvSpPr>
        <p:spPr bwMode="auto">
          <a:xfrm>
            <a:off x="838200" y="365125"/>
            <a:ext cx="10515600" cy="10339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defTabSz="10160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10160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10160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10160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spcAft>
                <a:spcPts val="600"/>
              </a:spcAft>
            </a:pPr>
            <a:r>
              <a:rPr lang="en-US" altLang="en-US" sz="4400" b="1" kern="1200" dirty="0">
                <a:solidFill>
                  <a:srgbClr val="002060"/>
                </a:solidFill>
                <a:latin typeface="+mn-lt"/>
                <a:ea typeface="+mj-ea"/>
                <a:cs typeface="+mj-cs"/>
              </a:rPr>
              <a:t>Marin Community College District Plan Page</a:t>
            </a:r>
          </a:p>
        </p:txBody>
      </p:sp>
      <p:pic>
        <p:nvPicPr>
          <p:cNvPr id="7" name="Picture 6">
            <a:extLst>
              <a:ext uri="{FF2B5EF4-FFF2-40B4-BE49-F238E27FC236}">
                <a16:creationId xmlns:a16="http://schemas.microsoft.com/office/drawing/2014/main" id="{F096ED11-54B2-4602-290B-A8FC38D3863B}"/>
              </a:ext>
            </a:extLst>
          </p:cNvPr>
          <p:cNvPicPr>
            <a:picLocks noChangeAspect="1"/>
          </p:cNvPicPr>
          <p:nvPr/>
        </p:nvPicPr>
        <p:blipFill>
          <a:blip r:embed="rId2"/>
          <a:stretch>
            <a:fillRect/>
          </a:stretch>
        </p:blipFill>
        <p:spPr>
          <a:xfrm>
            <a:off x="1486060" y="1251936"/>
            <a:ext cx="8816180" cy="5240939"/>
          </a:xfrm>
          <a:prstGeom prst="rect">
            <a:avLst/>
          </a:prstGeom>
          <a:ln>
            <a:solidFill>
              <a:schemeClr val="tx1"/>
            </a:solidFill>
          </a:ln>
        </p:spPr>
      </p:pic>
    </p:spTree>
    <p:extLst>
      <p:ext uri="{BB962C8B-B14F-4D97-AF65-F5344CB8AC3E}">
        <p14:creationId xmlns:p14="http://schemas.microsoft.com/office/powerpoint/2010/main" val="1323259999"/>
      </p:ext>
    </p:extLst>
  </p:cSld>
  <p:clrMapOvr>
    <a:masterClrMapping/>
  </p:clrMapOvr>
  <p:transition spd="slow">
    <p:wipe dir="r"/>
  </p:transition>
</p:sld>
</file>

<file path=ppt/theme/theme1.xml><?xml version="1.0" encoding="utf-8"?>
<a:theme xmlns:a="http://schemas.openxmlformats.org/drawingml/2006/main" name="USRBP Master Part2">
  <a:themeElements>
    <a:clrScheme name="USRBP2021">
      <a:dk1>
        <a:srgbClr val="000000"/>
      </a:dk1>
      <a:lt1>
        <a:sysClr val="window" lastClr="FFFFFF"/>
      </a:lt1>
      <a:dk2>
        <a:srgbClr val="212C61"/>
      </a:dk2>
      <a:lt2>
        <a:srgbClr val="C7C8CA"/>
      </a:lt2>
      <a:accent1>
        <a:srgbClr val="00549E"/>
      </a:accent1>
      <a:accent2>
        <a:srgbClr val="B0C9E2"/>
      </a:accent2>
      <a:accent3>
        <a:srgbClr val="C7C8CA"/>
      </a:accent3>
      <a:accent4>
        <a:srgbClr val="00A8B0"/>
      </a:accent4>
      <a:accent5>
        <a:srgbClr val="F2A900"/>
      </a:accent5>
      <a:accent6>
        <a:srgbClr val="B51B1F"/>
      </a:accent6>
      <a:hlink>
        <a:srgbClr val="0000FF"/>
      </a:hlink>
      <a:folHlink>
        <a:srgbClr val="800080"/>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EBSG PPT Template 2021-wide" id="{FB86B357-B4CC-4005-9A8A-E9435FF88707}" vid="{543417D9-C794-4FEF-B717-33C53B162F43}"/>
    </a:ext>
  </a:extLst>
</a:theme>
</file>

<file path=ppt/theme/theme2.xml><?xml version="1.0" encoding="utf-8"?>
<a:theme xmlns:a="http://schemas.openxmlformats.org/drawingml/2006/main" name="USRBP PPT Template2021">
  <a:themeElements>
    <a:clrScheme name="USRBP2021">
      <a:dk1>
        <a:srgbClr val="000000"/>
      </a:dk1>
      <a:lt1>
        <a:sysClr val="window" lastClr="FFFFFF"/>
      </a:lt1>
      <a:dk2>
        <a:srgbClr val="212C61"/>
      </a:dk2>
      <a:lt2>
        <a:srgbClr val="C7C8CA"/>
      </a:lt2>
      <a:accent1>
        <a:srgbClr val="00549E"/>
      </a:accent1>
      <a:accent2>
        <a:srgbClr val="B0C9E2"/>
      </a:accent2>
      <a:accent3>
        <a:srgbClr val="C7C8CA"/>
      </a:accent3>
      <a:accent4>
        <a:srgbClr val="00A8B0"/>
      </a:accent4>
      <a:accent5>
        <a:srgbClr val="F2A900"/>
      </a:accent5>
      <a:accent6>
        <a:srgbClr val="B51B1F"/>
      </a:accent6>
      <a:hlink>
        <a:srgbClr val="0000FF"/>
      </a:hlink>
      <a:folHlink>
        <a:srgbClr val="800080"/>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EBSG PPT Template 2021-wide" id="{FB86B357-B4CC-4005-9A8A-E9435FF88707}" vid="{7F52B6C2-214B-4DCD-A446-E04B965B376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BO-2018-19-new-template - version 2" id="{999A0D21-D112-422B-B170-344893679DAB}" vid="{B8B26F4D-73F1-4F1F-9F9A-B258D65654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D17D004C0BD74B974277BDC9C0BD1E" ma:contentTypeVersion="17" ma:contentTypeDescription="Create a new document." ma:contentTypeScope="" ma:versionID="ec89502df49bad9143ddab6074497f11">
  <xsd:schema xmlns:xsd="http://www.w3.org/2001/XMLSchema" xmlns:xs="http://www.w3.org/2001/XMLSchema" xmlns:p="http://schemas.microsoft.com/office/2006/metadata/properties" xmlns:ns2="e50cde04-cfab-477e-81e1-dd090a80db5e" xmlns:ns3="5a1e6ccf-b548-494a-b277-0268a6aff7bb" targetNamespace="http://schemas.microsoft.com/office/2006/metadata/properties" ma:root="true" ma:fieldsID="6ba39e45e2c60dee731d258006551f57" ns2:_="" ns3:_="">
    <xsd:import namespace="e50cde04-cfab-477e-81e1-dd090a80db5e"/>
    <xsd:import namespace="5a1e6ccf-b548-494a-b277-0268a6aff7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cde04-cfab-477e-81e1-dd090a80d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24eaa33-dfcb-4155-882b-7844669517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1e6ccf-b548-494a-b277-0268a6aff7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aaa32d3-fe55-4848-a0f5-0f3c38fc98e2}" ma:internalName="TaxCatchAll" ma:showField="CatchAllData" ma:web="5a1e6ccf-b548-494a-b277-0268a6aff7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1e6ccf-b548-494a-b277-0268a6aff7bb" xsi:nil="true"/>
    <lcf76f155ced4ddcb4097134ff3c332f xmlns="e50cde04-cfab-477e-81e1-dd090a80db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12FF84-5C6E-47DD-9F13-5704E6DE02E1}"/>
</file>

<file path=customXml/itemProps2.xml><?xml version="1.0" encoding="utf-8"?>
<ds:datastoreItem xmlns:ds="http://schemas.openxmlformats.org/officeDocument/2006/customXml" ds:itemID="{7A96C00F-DCD1-4AAC-BD70-5676D4529DDF}"/>
</file>

<file path=customXml/itemProps3.xml><?xml version="1.0" encoding="utf-8"?>
<ds:datastoreItem xmlns:ds="http://schemas.openxmlformats.org/officeDocument/2006/customXml" ds:itemID="{7736D761-6E47-4933-87ED-E28FAF1E9AEA}"/>
</file>

<file path=docMetadata/LabelInfo.xml><?xml version="1.0" encoding="utf-8"?>
<clbl:labelList xmlns:clbl="http://schemas.microsoft.com/office/2020/mipLabelMetadata">
  <clbl:label id="{286d4450-5664-4816-96c4-9f06627f54e9}" enabled="1" method="Standard" siteId="{bfe64bff-8128-4feb-98d5-159b2e21b6ae}" contentBits="0" removed="0"/>
</clbl:labelList>
</file>

<file path=docProps/app.xml><?xml version="1.0" encoding="utf-8"?>
<Properties xmlns="http://schemas.openxmlformats.org/officeDocument/2006/extended-properties" xmlns:vt="http://schemas.openxmlformats.org/officeDocument/2006/docPropsVTypes">
  <Template>USEBSG PPT AC Template 2021-wide</Template>
  <TotalTime>237</TotalTime>
  <Words>547</Words>
  <Application>Microsoft Office PowerPoint</Application>
  <PresentationFormat>Widescreen</PresentationFormat>
  <Paragraphs>93</Paragraphs>
  <Slides>17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Calibri Light</vt:lpstr>
      <vt:lpstr>Segoe UI</vt:lpstr>
      <vt:lpstr>Segoe UI Semibold</vt:lpstr>
      <vt:lpstr>Symbol</vt:lpstr>
      <vt:lpstr>Times New Roman</vt:lpstr>
      <vt:lpstr>Wingdings</vt:lpstr>
      <vt:lpstr>USRBP Master Part2</vt:lpstr>
      <vt:lpstr>USRBP PPT Template2021</vt:lpstr>
      <vt:lpstr>1_Office Theme</vt:lpstr>
      <vt:lpstr>Marin Community College District  403(b) &amp; 457(b) Voluntary Retirement Plans </vt:lpstr>
      <vt:lpstr>Introductions</vt:lpstr>
      <vt:lpstr>Overview:  US Omni &amp; TSA Consulting Group</vt:lpstr>
      <vt:lpstr>What is a 403(b) Plan?</vt:lpstr>
      <vt:lpstr>PowerPoint Presentation</vt:lpstr>
      <vt:lpstr>Why Save With 403(b)?</vt:lpstr>
      <vt:lpstr>Navigating to Plan Page</vt:lpstr>
      <vt:lpstr>Navigating to Plan Page</vt:lpstr>
      <vt:lpstr>PowerPoint Presentation</vt:lpstr>
      <vt:lpstr>Salary Reduction Agreements (SRAs)</vt:lpstr>
      <vt:lpstr>Enrollment Process</vt:lpstr>
      <vt:lpstr>Plan Eligibility &amp; Features</vt:lpstr>
      <vt:lpstr>Transaction Support &amp; Processing</vt:lpstr>
      <vt:lpstr>Transaction Support &amp; Processing</vt:lpstr>
      <vt:lpstr>How Much Can I Contribute to a 403(b)?</vt:lpstr>
      <vt:lpstr>Customer Care Center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Marcolongo Barker</dc:creator>
  <cp:lastModifiedBy>Ryan Phillips</cp:lastModifiedBy>
  <cp:revision>6</cp:revision>
  <dcterms:created xsi:type="dcterms:W3CDTF">2022-06-02T18:01:46Z</dcterms:created>
  <dcterms:modified xsi:type="dcterms:W3CDTF">2025-08-11T16:46:06Z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0x0101008ED17D004C0BD74B974277BDC9C0BD1E</vt:lpwstr>
  </property>
</Properties>
</file>